
<file path=[Content_Types].xml><?xml version="1.0" encoding="utf-8"?>
<Types xmlns="http://schemas.openxmlformats.org/package/2006/content-types">
  <Default Extension="jpeg" ContentType="image/jpe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3"/>
    <p:sldId id="274" r:id="rId4"/>
    <p:sldId id="275" r:id="rId5"/>
    <p:sldId id="258" r:id="rId6"/>
    <p:sldId id="268" r:id="rId7"/>
    <p:sldId id="289" r:id="rId8"/>
    <p:sldId id="284" r:id="rId9"/>
    <p:sldId id="260" r:id="rId10"/>
    <p:sldId id="285" r:id="rId11"/>
    <p:sldId id="269" r:id="rId12"/>
    <p:sldId id="270" r:id="rId13"/>
    <p:sldId id="286" r:id="rId14"/>
  </p:sldIdLst>
  <p:sldSz cx="12192000" cy="6858000"/>
  <p:notesSz cx="6858000" cy="9144000"/>
  <p:embeddedFontLst>
    <p:embeddedFont>
      <p:font typeface="Nakadai" panose="02000500000000000000" pitchFamily="2" charset="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微软雅黑 Light" panose="020B0502040204020203" charset="-122"/>
      <p:regular r:id="rId24"/>
    </p:embeddedFont>
    <p:embeddedFont>
      <p:font typeface="Segoe UI Light 8" panose="020B0502040204020203" pitchFamily="34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2CC0E9-6C25-4AF5-BCEB-A62C537AD3DC}">
          <p14:sldIdLst>
            <p14:sldId id="256"/>
            <p14:sldId id="274"/>
            <p14:sldId id="275"/>
            <p14:sldId id="258"/>
            <p14:sldId id="268"/>
            <p14:sldId id="289"/>
            <p14:sldId id="284"/>
            <p14:sldId id="260"/>
            <p14:sldId id="285"/>
            <p14:sldId id="269"/>
            <p14:sldId id="270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529"/>
    <a:srgbClr val="000000"/>
    <a:srgbClr val="EFF4F4"/>
    <a:srgbClr val="DFE5E9"/>
    <a:srgbClr val="F6F6F8"/>
    <a:srgbClr val="C62B29"/>
    <a:srgbClr val="DEDEE0"/>
    <a:srgbClr val="C91E24"/>
    <a:srgbClr val="F2F6FC"/>
    <a:srgbClr val="D83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9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690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21608638504"/>
          <c:y val="0.152763179182188"/>
          <c:w val="0.656860563357951"/>
          <c:h val="0.6893815356628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effectLst>
              <a:outerShdw blurRad="203200" dist="114300" sx="102000" sy="102000" algn="ctr" rotWithShape="0">
                <a:prstClr val="black">
                  <a:alpha val="25000"/>
                </a:prstClr>
              </a:outerShdw>
            </a:effectLst>
          </c:spPr>
          <c:explosion val="0"/>
          <c:dPt>
            <c:idx val="0"/>
            <c:bubble3D val="0"/>
            <c:explosion val="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explosion val="7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explosion val="11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explosion val="2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203200" dist="114300" sx="102000" sy="1020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l="50954" r="32437" b="30591"/>
          <a:stretch>
            <a:fillRect/>
          </a:stretch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r="32437" b="3059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" name="Freeform 425"/>
            <p:cNvSpPr/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" name="Freeform 450"/>
            <p:cNvSpPr/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" name="Freeform 451"/>
            <p:cNvSpPr/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5" name="Freeform 456"/>
            <p:cNvSpPr/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6" name="Freeform 457"/>
            <p:cNvSpPr/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7" name="Freeform 458"/>
            <p:cNvSpPr/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0" name="Freeform 461"/>
            <p:cNvSpPr/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4" name="Freeform 465"/>
            <p:cNvSpPr/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69" name="Freeform 470"/>
            <p:cNvSpPr/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1" name="Freeform 472"/>
            <p:cNvSpPr/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3" name="Freeform 504"/>
            <p:cNvSpPr/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4" name="Freeform 505"/>
            <p:cNvSpPr/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8" name="Freeform 509"/>
            <p:cNvSpPr/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8" name="Freeform 519"/>
            <p:cNvSpPr/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0" name="Freeform 521"/>
            <p:cNvSpPr/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29" name="Freeform 530"/>
            <p:cNvSpPr/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8" name="Freeform 539"/>
            <p:cNvSpPr/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5" name="Freeform 546"/>
            <p:cNvSpPr/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46" name="Freeform 547"/>
            <p:cNvSpPr/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7" name="Freeform 568"/>
            <p:cNvSpPr/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8" name="Freeform 569"/>
            <p:cNvSpPr/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69" name="Freeform 570"/>
            <p:cNvSpPr/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0" name="Freeform 571"/>
            <p:cNvSpPr/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3" name="Freeform 574"/>
            <p:cNvSpPr/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6" name="Freeform 577"/>
            <p:cNvSpPr/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3" name="Freeform 594"/>
            <p:cNvSpPr/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4" name="Freeform 595"/>
            <p:cNvSpPr/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1" name="Freeform 602"/>
            <p:cNvSpPr/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2" name="Freeform 406"/>
            <p:cNvSpPr/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1" name="Freeform 425"/>
            <p:cNvSpPr/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6" name="Freeform 456"/>
            <p:cNvSpPr/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7" name="Freeform 457"/>
            <p:cNvSpPr/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8" name="Freeform 458"/>
            <p:cNvSpPr/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1" name="Freeform 461"/>
            <p:cNvSpPr/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4" name="Freeform 465"/>
            <p:cNvSpPr/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5" name="Freeform 470"/>
            <p:cNvSpPr/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7" name="Freeform 472"/>
            <p:cNvSpPr/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3" name="Freeform 504"/>
            <p:cNvSpPr/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4" name="Freeform 505"/>
            <p:cNvSpPr/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8" name="Freeform 509"/>
            <p:cNvSpPr/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8" name="Freeform 519"/>
            <p:cNvSpPr/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0" name="Freeform 521"/>
            <p:cNvSpPr/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8" name="Freeform 530"/>
            <p:cNvSpPr/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7" name="Freeform 539"/>
            <p:cNvSpPr/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4" name="Freeform 546"/>
            <p:cNvSpPr/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5" name="Freeform 547"/>
            <p:cNvSpPr/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4" name="Freeform 568"/>
            <p:cNvSpPr/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5" name="Freeform 569"/>
            <p:cNvSpPr/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6" name="Freeform 570"/>
            <p:cNvSpPr/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7" name="Freeform 571"/>
            <p:cNvSpPr/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0" name="Freeform 574"/>
            <p:cNvSpPr/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3" name="Freeform 577"/>
            <p:cNvSpPr/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8" name="Freeform 594"/>
            <p:cNvSpPr/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59" name="Freeform 595"/>
            <p:cNvSpPr/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6" name="Freeform 602"/>
            <p:cNvSpPr/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8" name="Freeform 406"/>
            <p:cNvSpPr/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7" name="Freeform 530"/>
            <p:cNvSpPr/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6" name="Freeform 539"/>
            <p:cNvSpPr/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3" name="Freeform 546"/>
            <p:cNvSpPr/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4" name="Freeform 547"/>
            <p:cNvSpPr/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8" name="Freeform 594"/>
            <p:cNvSpPr/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49" name="Freeform 595"/>
            <p:cNvSpPr/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7" name="Freeform 406"/>
            <p:cNvSpPr/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7" name="Freeform 546"/>
            <p:cNvSpPr/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8" name="Freeform 547"/>
            <p:cNvSpPr/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25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sp>
        <p:nvSpPr>
          <p:cNvPr id="4" name="文本框 3"/>
          <p:cNvSpPr txBox="1"/>
          <p:nvPr/>
        </p:nvSpPr>
        <p:spPr>
          <a:xfrm>
            <a:off x="613829" y="2484391"/>
            <a:ext cx="42646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我的周评</a:t>
            </a:r>
            <a:endParaRPr lang="zh-CN" altLang="en-US" sz="8000" b="1" dirty="0" smtClean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829" y="2161225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HELLO I AM</a:t>
            </a:r>
            <a:endParaRPr lang="zh-CN" altLang="en-US" sz="36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667847" y="3911600"/>
            <a:ext cx="1494608" cy="439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2">
                    <a:lumMod val="10000"/>
                  </a:schemeClr>
                </a:solidFill>
              </a:rPr>
              <a:t>SIMON PPT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28375"/>
            <a:ext cx="12192000" cy="154236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771004" y="3196574"/>
            <a:ext cx="1016000" cy="1016000"/>
            <a:chOff x="771004" y="2929874"/>
            <a:chExt cx="1016000" cy="1016000"/>
          </a:xfrm>
        </p:grpSpPr>
        <p:sp>
          <p:nvSpPr>
            <p:cNvPr id="2" name="椭圆 1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9" name="直接连接符 18"/>
              <p:cNvCxnSpPr>
                <a:stCxn id="1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3179502" y="3196574"/>
            <a:ext cx="1016000" cy="1016000"/>
            <a:chOff x="771004" y="2929874"/>
            <a:chExt cx="1016000" cy="1016000"/>
          </a:xfrm>
        </p:grpSpPr>
        <p:sp>
          <p:nvSpPr>
            <p:cNvPr id="78" name="椭圆 77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81" name="直接连接符 80"/>
              <p:cNvCxnSpPr>
                <a:stCxn id="7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5588000" y="3196574"/>
            <a:ext cx="1016000" cy="1016000"/>
            <a:chOff x="771004" y="2929874"/>
            <a:chExt cx="1016000" cy="1016000"/>
          </a:xfrm>
        </p:grpSpPr>
        <p:sp>
          <p:nvSpPr>
            <p:cNvPr id="87" name="椭圆 86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0" name="直接连接符 89"/>
              <p:cNvCxnSpPr>
                <a:stCxn id="8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7996498" y="3196574"/>
            <a:ext cx="1016000" cy="1016000"/>
            <a:chOff x="771004" y="2929874"/>
            <a:chExt cx="1016000" cy="1016000"/>
          </a:xfrm>
        </p:grpSpPr>
        <p:sp>
          <p:nvSpPr>
            <p:cNvPr id="96" name="椭圆 95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9" name="直接连接符 98"/>
              <p:cNvCxnSpPr>
                <a:stCxn id="9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组合 103"/>
          <p:cNvGrpSpPr/>
          <p:nvPr/>
        </p:nvGrpSpPr>
        <p:grpSpPr>
          <a:xfrm>
            <a:off x="10404996" y="3196574"/>
            <a:ext cx="1016000" cy="1016000"/>
            <a:chOff x="771004" y="2929874"/>
            <a:chExt cx="1016000" cy="1016000"/>
          </a:xfrm>
        </p:grpSpPr>
        <p:sp>
          <p:nvSpPr>
            <p:cNvPr id="105" name="椭圆 104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108" name="直接连接符 107"/>
              <p:cNvCxnSpPr>
                <a:stCxn id="106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本框 112"/>
          <p:cNvSpPr txBox="1"/>
          <p:nvPr/>
        </p:nvSpPr>
        <p:spPr>
          <a:xfrm>
            <a:off x="972707" y="3635939"/>
            <a:ext cx="60388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第一天</a:t>
            </a:r>
            <a:endParaRPr lang="zh-CN" altLang="en-US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385054" y="3635939"/>
            <a:ext cx="60388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第二天</a:t>
            </a:r>
            <a:endParaRPr lang="zh-CN" altLang="en-US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782462" y="3635939"/>
            <a:ext cx="60388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第三天</a:t>
            </a:r>
            <a:endParaRPr lang="zh-CN" altLang="en-US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197988" y="3635939"/>
            <a:ext cx="60388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第四天</a:t>
            </a:r>
            <a:endParaRPr lang="zh-CN" altLang="en-US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0609929" y="3635939"/>
            <a:ext cx="60388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第五天</a:t>
            </a:r>
            <a:endParaRPr lang="zh-CN" altLang="en-US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1274649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096000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0911872" y="2343362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686996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8506879" y="4297291"/>
            <a:ext cx="0" cy="736309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等腰三角形 125"/>
          <p:cNvSpPr/>
          <p:nvPr/>
        </p:nvSpPr>
        <p:spPr>
          <a:xfrm rot="10800000">
            <a:off x="5449627" y="0"/>
            <a:ext cx="1292746" cy="78740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74251" y="1970248"/>
            <a:ext cx="2037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443861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256796" y="5977377"/>
            <a:ext cx="2486268" cy="48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545994" y="1877915"/>
            <a:ext cx="2731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On </a:t>
            </a:r>
            <a:r>
              <a:rPr lang="en-US" altLang="zh-CN" sz="1200" dirty="0">
                <a:solidFill>
                  <a:srgbClr val="000000"/>
                </a:solidFill>
              </a:rPr>
              <a:t>a scale from 1, to 10,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</a:rPr>
              <a:t>How </a:t>
            </a:r>
            <a:r>
              <a:rPr lang="en-US" altLang="zh-CN" sz="1200" dirty="0">
                <a:solidFill>
                  <a:srgbClr val="000000"/>
                </a:solidFill>
              </a:rPr>
              <a:t>Would You rate your Pain?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5" name="Freeform 5"/>
          <p:cNvSpPr>
            <a:spLocks noEditPoints="1"/>
          </p:cNvSpPr>
          <p:nvPr/>
        </p:nvSpPr>
        <p:spPr bwMode="auto">
          <a:xfrm>
            <a:off x="3437569" y="5180780"/>
            <a:ext cx="476565" cy="685442"/>
          </a:xfrm>
          <a:custGeom>
            <a:avLst/>
            <a:gdLst>
              <a:gd name="T0" fmla="*/ 72 w 196"/>
              <a:gd name="T1" fmla="*/ 253 h 283"/>
              <a:gd name="T2" fmla="*/ 60 w 196"/>
              <a:gd name="T3" fmla="*/ 281 h 283"/>
              <a:gd name="T4" fmla="*/ 52 w 196"/>
              <a:gd name="T5" fmla="*/ 283 h 283"/>
              <a:gd name="T6" fmla="*/ 32 w 196"/>
              <a:gd name="T7" fmla="*/ 269 h 283"/>
              <a:gd name="T8" fmla="*/ 27 w 196"/>
              <a:gd name="T9" fmla="*/ 238 h 283"/>
              <a:gd name="T10" fmla="*/ 45 w 196"/>
              <a:gd name="T11" fmla="*/ 191 h 283"/>
              <a:gd name="T12" fmla="*/ 71 w 196"/>
              <a:gd name="T13" fmla="*/ 230 h 283"/>
              <a:gd name="T14" fmla="*/ 70 w 196"/>
              <a:gd name="T15" fmla="*/ 238 h 283"/>
              <a:gd name="T16" fmla="*/ 72 w 196"/>
              <a:gd name="T17" fmla="*/ 253 h 283"/>
              <a:gd name="T18" fmla="*/ 99 w 196"/>
              <a:gd name="T19" fmla="*/ 104 h 283"/>
              <a:gd name="T20" fmla="*/ 152 w 196"/>
              <a:gd name="T21" fmla="*/ 52 h 283"/>
              <a:gd name="T22" fmla="*/ 99 w 196"/>
              <a:gd name="T23" fmla="*/ 0 h 283"/>
              <a:gd name="T24" fmla="*/ 47 w 196"/>
              <a:gd name="T25" fmla="*/ 52 h 283"/>
              <a:gd name="T26" fmla="*/ 99 w 196"/>
              <a:gd name="T27" fmla="*/ 104 h 283"/>
              <a:gd name="T28" fmla="*/ 129 w 196"/>
              <a:gd name="T29" fmla="*/ 229 h 283"/>
              <a:gd name="T30" fmla="*/ 131 w 196"/>
              <a:gd name="T31" fmla="*/ 238 h 283"/>
              <a:gd name="T32" fmla="*/ 128 w 196"/>
              <a:gd name="T33" fmla="*/ 253 h 283"/>
              <a:gd name="T34" fmla="*/ 141 w 196"/>
              <a:gd name="T35" fmla="*/ 281 h 283"/>
              <a:gd name="T36" fmla="*/ 149 w 196"/>
              <a:gd name="T37" fmla="*/ 283 h 283"/>
              <a:gd name="T38" fmla="*/ 169 w 196"/>
              <a:gd name="T39" fmla="*/ 269 h 283"/>
              <a:gd name="T40" fmla="*/ 174 w 196"/>
              <a:gd name="T41" fmla="*/ 238 h 283"/>
              <a:gd name="T42" fmla="*/ 153 w 196"/>
              <a:gd name="T43" fmla="*/ 189 h 283"/>
              <a:gd name="T44" fmla="*/ 129 w 196"/>
              <a:gd name="T45" fmla="*/ 229 h 283"/>
              <a:gd name="T46" fmla="*/ 184 w 196"/>
              <a:gd name="T47" fmla="*/ 88 h 283"/>
              <a:gd name="T48" fmla="*/ 154 w 196"/>
              <a:gd name="T49" fmla="*/ 93 h 283"/>
              <a:gd name="T50" fmla="*/ 99 w 196"/>
              <a:gd name="T51" fmla="*/ 121 h 283"/>
              <a:gd name="T52" fmla="*/ 43 w 196"/>
              <a:gd name="T53" fmla="*/ 91 h 283"/>
              <a:gd name="T54" fmla="*/ 13 w 196"/>
              <a:gd name="T55" fmla="*/ 84 h 283"/>
              <a:gd name="T56" fmla="*/ 7 w 196"/>
              <a:gd name="T57" fmla="*/ 114 h 283"/>
              <a:gd name="T58" fmla="*/ 54 w 196"/>
              <a:gd name="T59" fmla="*/ 155 h 283"/>
              <a:gd name="T60" fmla="*/ 144 w 196"/>
              <a:gd name="T61" fmla="*/ 155 h 283"/>
              <a:gd name="T62" fmla="*/ 189 w 196"/>
              <a:gd name="T63" fmla="*/ 118 h 283"/>
              <a:gd name="T64" fmla="*/ 184 w 196"/>
              <a:gd name="T65" fmla="*/ 88 h 283"/>
              <a:gd name="T66" fmla="*/ 56 w 196"/>
              <a:gd name="T67" fmla="*/ 183 h 283"/>
              <a:gd name="T68" fmla="*/ 56 w 196"/>
              <a:gd name="T69" fmla="*/ 166 h 283"/>
              <a:gd name="T70" fmla="*/ 143 w 196"/>
              <a:gd name="T71" fmla="*/ 166 h 283"/>
              <a:gd name="T72" fmla="*/ 143 w 196"/>
              <a:gd name="T73" fmla="*/ 183 h 283"/>
              <a:gd name="T74" fmla="*/ 99 w 196"/>
              <a:gd name="T75" fmla="*/ 226 h 283"/>
              <a:gd name="T76" fmla="*/ 99 w 196"/>
              <a:gd name="T77" fmla="*/ 226 h 283"/>
              <a:gd name="T78" fmla="*/ 56 w 196"/>
              <a:gd name="T79" fmla="*/ 1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3">
                <a:moveTo>
                  <a:pt x="72" y="253"/>
                </a:moveTo>
                <a:cubicBezTo>
                  <a:pt x="77" y="264"/>
                  <a:pt x="71" y="277"/>
                  <a:pt x="60" y="281"/>
                </a:cubicBezTo>
                <a:cubicBezTo>
                  <a:pt x="58" y="282"/>
                  <a:pt x="55" y="283"/>
                  <a:pt x="52" y="283"/>
                </a:cubicBezTo>
                <a:cubicBezTo>
                  <a:pt x="44" y="283"/>
                  <a:pt x="36" y="277"/>
                  <a:pt x="32" y="269"/>
                </a:cubicBezTo>
                <a:cubicBezTo>
                  <a:pt x="32" y="268"/>
                  <a:pt x="27" y="255"/>
                  <a:pt x="27" y="238"/>
                </a:cubicBezTo>
                <a:cubicBezTo>
                  <a:pt x="27" y="220"/>
                  <a:pt x="34" y="204"/>
                  <a:pt x="45" y="191"/>
                </a:cubicBezTo>
                <a:cubicBezTo>
                  <a:pt x="48" y="208"/>
                  <a:pt x="58" y="222"/>
                  <a:pt x="71" y="230"/>
                </a:cubicBezTo>
                <a:cubicBezTo>
                  <a:pt x="70" y="233"/>
                  <a:pt x="70" y="235"/>
                  <a:pt x="70" y="238"/>
                </a:cubicBezTo>
                <a:cubicBezTo>
                  <a:pt x="70" y="246"/>
                  <a:pt x="72" y="253"/>
                  <a:pt x="72" y="253"/>
                </a:cubicBezTo>
                <a:close/>
                <a:moveTo>
                  <a:pt x="99" y="104"/>
                </a:moveTo>
                <a:cubicBezTo>
                  <a:pt x="128" y="104"/>
                  <a:pt x="152" y="81"/>
                  <a:pt x="152" y="52"/>
                </a:cubicBezTo>
                <a:cubicBezTo>
                  <a:pt x="152" y="23"/>
                  <a:pt x="128" y="0"/>
                  <a:pt x="99" y="0"/>
                </a:cubicBezTo>
                <a:cubicBezTo>
                  <a:pt x="70" y="0"/>
                  <a:pt x="47" y="23"/>
                  <a:pt x="47" y="52"/>
                </a:cubicBezTo>
                <a:cubicBezTo>
                  <a:pt x="47" y="81"/>
                  <a:pt x="70" y="104"/>
                  <a:pt x="99" y="104"/>
                </a:cubicBezTo>
                <a:close/>
                <a:moveTo>
                  <a:pt x="129" y="229"/>
                </a:moveTo>
                <a:cubicBezTo>
                  <a:pt x="130" y="232"/>
                  <a:pt x="131" y="235"/>
                  <a:pt x="131" y="238"/>
                </a:cubicBezTo>
                <a:cubicBezTo>
                  <a:pt x="131" y="246"/>
                  <a:pt x="129" y="253"/>
                  <a:pt x="128" y="253"/>
                </a:cubicBezTo>
                <a:cubicBezTo>
                  <a:pt x="124" y="264"/>
                  <a:pt x="130" y="277"/>
                  <a:pt x="141" y="281"/>
                </a:cubicBezTo>
                <a:cubicBezTo>
                  <a:pt x="143" y="282"/>
                  <a:pt x="146" y="283"/>
                  <a:pt x="149" y="283"/>
                </a:cubicBezTo>
                <a:cubicBezTo>
                  <a:pt x="157" y="283"/>
                  <a:pt x="165" y="277"/>
                  <a:pt x="169" y="269"/>
                </a:cubicBezTo>
                <a:cubicBezTo>
                  <a:pt x="169" y="268"/>
                  <a:pt x="174" y="255"/>
                  <a:pt x="174" y="238"/>
                </a:cubicBezTo>
                <a:cubicBezTo>
                  <a:pt x="174" y="219"/>
                  <a:pt x="166" y="202"/>
                  <a:pt x="153" y="189"/>
                </a:cubicBezTo>
                <a:cubicBezTo>
                  <a:pt x="152" y="206"/>
                  <a:pt x="142" y="220"/>
                  <a:pt x="129" y="229"/>
                </a:cubicBezTo>
                <a:close/>
                <a:moveTo>
                  <a:pt x="184" y="88"/>
                </a:moveTo>
                <a:cubicBezTo>
                  <a:pt x="175" y="81"/>
                  <a:pt x="161" y="83"/>
                  <a:pt x="154" y="93"/>
                </a:cubicBezTo>
                <a:cubicBezTo>
                  <a:pt x="141" y="111"/>
                  <a:pt x="121" y="121"/>
                  <a:pt x="99" y="121"/>
                </a:cubicBezTo>
                <a:cubicBezTo>
                  <a:pt x="77" y="121"/>
                  <a:pt x="55" y="110"/>
                  <a:pt x="43" y="91"/>
                </a:cubicBezTo>
                <a:cubicBezTo>
                  <a:pt x="36" y="81"/>
                  <a:pt x="23" y="78"/>
                  <a:pt x="13" y="84"/>
                </a:cubicBezTo>
                <a:cubicBezTo>
                  <a:pt x="3" y="91"/>
                  <a:pt x="0" y="104"/>
                  <a:pt x="7" y="114"/>
                </a:cubicBezTo>
                <a:cubicBezTo>
                  <a:pt x="19" y="132"/>
                  <a:pt x="35" y="146"/>
                  <a:pt x="54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62" y="147"/>
                  <a:pt x="178" y="134"/>
                  <a:pt x="189" y="118"/>
                </a:cubicBezTo>
                <a:cubicBezTo>
                  <a:pt x="196" y="108"/>
                  <a:pt x="194" y="95"/>
                  <a:pt x="184" y="88"/>
                </a:cubicBezTo>
                <a:close/>
                <a:moveTo>
                  <a:pt x="56" y="183"/>
                </a:moveTo>
                <a:cubicBezTo>
                  <a:pt x="56" y="166"/>
                  <a:pt x="56" y="166"/>
                  <a:pt x="56" y="166"/>
                </a:cubicBezTo>
                <a:cubicBezTo>
                  <a:pt x="143" y="166"/>
                  <a:pt x="143" y="166"/>
                  <a:pt x="143" y="166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207"/>
                  <a:pt x="123" y="226"/>
                  <a:pt x="99" y="226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75" y="226"/>
                  <a:pt x="56" y="207"/>
                  <a:pt x="56" y="18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9"/>
          <p:cNvSpPr>
            <a:spLocks noEditPoints="1"/>
          </p:cNvSpPr>
          <p:nvPr/>
        </p:nvSpPr>
        <p:spPr bwMode="auto">
          <a:xfrm>
            <a:off x="8156799" y="5180780"/>
            <a:ext cx="700159" cy="685441"/>
          </a:xfrm>
          <a:custGeom>
            <a:avLst/>
            <a:gdLst>
              <a:gd name="T0" fmla="*/ 261 w 279"/>
              <a:gd name="T1" fmla="*/ 149 h 273"/>
              <a:gd name="T2" fmla="*/ 259 w 279"/>
              <a:gd name="T3" fmla="*/ 135 h 273"/>
              <a:gd name="T4" fmla="*/ 253 w 279"/>
              <a:gd name="T5" fmla="*/ 115 h 273"/>
              <a:gd name="T6" fmla="*/ 252 w 279"/>
              <a:gd name="T7" fmla="*/ 105 h 273"/>
              <a:gd name="T8" fmla="*/ 250 w 279"/>
              <a:gd name="T9" fmla="*/ 97 h 273"/>
              <a:gd name="T10" fmla="*/ 264 w 279"/>
              <a:gd name="T11" fmla="*/ 98 h 273"/>
              <a:gd name="T12" fmla="*/ 261 w 279"/>
              <a:gd name="T13" fmla="*/ 149 h 273"/>
              <a:gd name="T14" fmla="*/ 232 w 279"/>
              <a:gd name="T15" fmla="*/ 212 h 273"/>
              <a:gd name="T16" fmla="*/ 232 w 279"/>
              <a:gd name="T17" fmla="*/ 212 h 273"/>
              <a:gd name="T18" fmla="*/ 232 w 279"/>
              <a:gd name="T19" fmla="*/ 212 h 273"/>
              <a:gd name="T20" fmla="*/ 222 w 279"/>
              <a:gd name="T21" fmla="*/ 225 h 273"/>
              <a:gd name="T22" fmla="*/ 189 w 279"/>
              <a:gd name="T23" fmla="*/ 273 h 273"/>
              <a:gd name="T24" fmla="*/ 158 w 279"/>
              <a:gd name="T25" fmla="*/ 273 h 273"/>
              <a:gd name="T26" fmla="*/ 159 w 279"/>
              <a:gd name="T27" fmla="*/ 261 h 273"/>
              <a:gd name="T28" fmla="*/ 154 w 279"/>
              <a:gd name="T29" fmla="*/ 262 h 273"/>
              <a:gd name="T30" fmla="*/ 109 w 279"/>
              <a:gd name="T31" fmla="*/ 263 h 273"/>
              <a:gd name="T32" fmla="*/ 102 w 279"/>
              <a:gd name="T33" fmla="*/ 273 h 273"/>
              <a:gd name="T34" fmla="*/ 71 w 279"/>
              <a:gd name="T35" fmla="*/ 273 h 273"/>
              <a:gd name="T36" fmla="*/ 70 w 279"/>
              <a:gd name="T37" fmla="*/ 262 h 273"/>
              <a:gd name="T38" fmla="*/ 50 w 279"/>
              <a:gd name="T39" fmla="*/ 235 h 273"/>
              <a:gd name="T40" fmla="*/ 32 w 279"/>
              <a:gd name="T41" fmla="*/ 214 h 273"/>
              <a:gd name="T42" fmla="*/ 32 w 279"/>
              <a:gd name="T43" fmla="*/ 214 h 273"/>
              <a:gd name="T44" fmla="*/ 0 w 279"/>
              <a:gd name="T45" fmla="*/ 181 h 273"/>
              <a:gd name="T46" fmla="*/ 0 w 279"/>
              <a:gd name="T47" fmla="*/ 149 h 273"/>
              <a:gd name="T48" fmla="*/ 28 w 279"/>
              <a:gd name="T49" fmla="*/ 120 h 273"/>
              <a:gd name="T50" fmla="*/ 29 w 279"/>
              <a:gd name="T51" fmla="*/ 119 h 273"/>
              <a:gd name="T52" fmla="*/ 50 w 279"/>
              <a:gd name="T53" fmla="*/ 90 h 273"/>
              <a:gd name="T54" fmla="*/ 29 w 279"/>
              <a:gd name="T55" fmla="*/ 59 h 273"/>
              <a:gd name="T56" fmla="*/ 47 w 279"/>
              <a:gd name="T57" fmla="*/ 43 h 273"/>
              <a:gd name="T58" fmla="*/ 100 w 279"/>
              <a:gd name="T59" fmla="*/ 73 h 273"/>
              <a:gd name="T60" fmla="*/ 107 w 279"/>
              <a:gd name="T61" fmla="*/ 31 h 273"/>
              <a:gd name="T62" fmla="*/ 162 w 279"/>
              <a:gd name="T63" fmla="*/ 0 h 273"/>
              <a:gd name="T64" fmla="*/ 193 w 279"/>
              <a:gd name="T65" fmla="*/ 8 h 273"/>
              <a:gd name="T66" fmla="*/ 220 w 279"/>
              <a:gd name="T67" fmla="*/ 86 h 273"/>
              <a:gd name="T68" fmla="*/ 248 w 279"/>
              <a:gd name="T69" fmla="*/ 137 h 273"/>
              <a:gd name="T70" fmla="*/ 232 w 279"/>
              <a:gd name="T71" fmla="*/ 212 h 273"/>
              <a:gd name="T72" fmla="*/ 113 w 279"/>
              <a:gd name="T73" fmla="*/ 73 h 273"/>
              <a:gd name="T74" fmla="*/ 117 w 279"/>
              <a:gd name="T75" fmla="*/ 72 h 273"/>
              <a:gd name="T76" fmla="*/ 150 w 279"/>
              <a:gd name="T77" fmla="*/ 71 h 273"/>
              <a:gd name="T78" fmla="*/ 165 w 279"/>
              <a:gd name="T79" fmla="*/ 46 h 273"/>
              <a:gd name="T80" fmla="*/ 154 w 279"/>
              <a:gd name="T81" fmla="*/ 49 h 273"/>
              <a:gd name="T82" fmla="*/ 151 w 279"/>
              <a:gd name="T83" fmla="*/ 34 h 273"/>
              <a:gd name="T84" fmla="*/ 175 w 279"/>
              <a:gd name="T85" fmla="*/ 29 h 273"/>
              <a:gd name="T86" fmla="*/ 188 w 279"/>
              <a:gd name="T87" fmla="*/ 37 h 273"/>
              <a:gd name="T88" fmla="*/ 188 w 279"/>
              <a:gd name="T89" fmla="*/ 37 h 273"/>
              <a:gd name="T90" fmla="*/ 167 w 279"/>
              <a:gd name="T91" fmla="*/ 74 h 273"/>
              <a:gd name="T92" fmla="*/ 202 w 279"/>
              <a:gd name="T93" fmla="*/ 92 h 273"/>
              <a:gd name="T94" fmla="*/ 204 w 279"/>
              <a:gd name="T95" fmla="*/ 88 h 273"/>
              <a:gd name="T96" fmla="*/ 187 w 279"/>
              <a:gd name="T97" fmla="*/ 20 h 273"/>
              <a:gd name="T98" fmla="*/ 162 w 279"/>
              <a:gd name="T99" fmla="*/ 13 h 273"/>
              <a:gd name="T100" fmla="*/ 119 w 279"/>
              <a:gd name="T101" fmla="*/ 37 h 273"/>
              <a:gd name="T102" fmla="*/ 113 w 279"/>
              <a:gd name="T103" fmla="*/ 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9" h="273">
                <a:moveTo>
                  <a:pt x="261" y="149"/>
                </a:moveTo>
                <a:cubicBezTo>
                  <a:pt x="261" y="144"/>
                  <a:pt x="260" y="139"/>
                  <a:pt x="259" y="135"/>
                </a:cubicBezTo>
                <a:cubicBezTo>
                  <a:pt x="258" y="128"/>
                  <a:pt x="256" y="121"/>
                  <a:pt x="253" y="115"/>
                </a:cubicBezTo>
                <a:cubicBezTo>
                  <a:pt x="259" y="113"/>
                  <a:pt x="258" y="105"/>
                  <a:pt x="252" y="105"/>
                </a:cubicBezTo>
                <a:cubicBezTo>
                  <a:pt x="247" y="106"/>
                  <a:pt x="245" y="99"/>
                  <a:pt x="250" y="97"/>
                </a:cubicBezTo>
                <a:cubicBezTo>
                  <a:pt x="255" y="94"/>
                  <a:pt x="261" y="96"/>
                  <a:pt x="264" y="98"/>
                </a:cubicBezTo>
                <a:cubicBezTo>
                  <a:pt x="279" y="109"/>
                  <a:pt x="270" y="132"/>
                  <a:pt x="261" y="149"/>
                </a:cubicBezTo>
                <a:close/>
                <a:moveTo>
                  <a:pt x="232" y="212"/>
                </a:moveTo>
                <a:cubicBezTo>
                  <a:pt x="232" y="212"/>
                  <a:pt x="232" y="212"/>
                  <a:pt x="232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29" y="216"/>
                  <a:pt x="226" y="221"/>
                  <a:pt x="222" y="225"/>
                </a:cubicBezTo>
                <a:cubicBezTo>
                  <a:pt x="201" y="253"/>
                  <a:pt x="201" y="266"/>
                  <a:pt x="189" y="273"/>
                </a:cubicBezTo>
                <a:cubicBezTo>
                  <a:pt x="180" y="273"/>
                  <a:pt x="158" y="273"/>
                  <a:pt x="158" y="273"/>
                </a:cubicBezTo>
                <a:cubicBezTo>
                  <a:pt x="158" y="273"/>
                  <a:pt x="160" y="268"/>
                  <a:pt x="159" y="261"/>
                </a:cubicBezTo>
                <a:cubicBezTo>
                  <a:pt x="157" y="261"/>
                  <a:pt x="156" y="262"/>
                  <a:pt x="154" y="262"/>
                </a:cubicBezTo>
                <a:cubicBezTo>
                  <a:pt x="139" y="265"/>
                  <a:pt x="124" y="265"/>
                  <a:pt x="109" y="263"/>
                </a:cubicBezTo>
                <a:cubicBezTo>
                  <a:pt x="107" y="267"/>
                  <a:pt x="105" y="270"/>
                  <a:pt x="102" y="273"/>
                </a:cubicBezTo>
                <a:cubicBezTo>
                  <a:pt x="71" y="273"/>
                  <a:pt x="71" y="273"/>
                  <a:pt x="71" y="273"/>
                </a:cubicBezTo>
                <a:cubicBezTo>
                  <a:pt x="71" y="269"/>
                  <a:pt x="71" y="266"/>
                  <a:pt x="70" y="262"/>
                </a:cubicBezTo>
                <a:cubicBezTo>
                  <a:pt x="68" y="255"/>
                  <a:pt x="58" y="243"/>
                  <a:pt x="50" y="235"/>
                </a:cubicBezTo>
                <a:cubicBezTo>
                  <a:pt x="43" y="229"/>
                  <a:pt x="37" y="222"/>
                  <a:pt x="32" y="214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25" y="201"/>
                  <a:pt x="0" y="200"/>
                  <a:pt x="0" y="181"/>
                </a:cubicBezTo>
                <a:cubicBezTo>
                  <a:pt x="0" y="167"/>
                  <a:pt x="0" y="162"/>
                  <a:pt x="0" y="149"/>
                </a:cubicBezTo>
                <a:cubicBezTo>
                  <a:pt x="0" y="130"/>
                  <a:pt x="18" y="134"/>
                  <a:pt x="28" y="120"/>
                </a:cubicBezTo>
                <a:cubicBezTo>
                  <a:pt x="28" y="119"/>
                  <a:pt x="28" y="119"/>
                  <a:pt x="29" y="119"/>
                </a:cubicBezTo>
                <a:cubicBezTo>
                  <a:pt x="34" y="109"/>
                  <a:pt x="41" y="99"/>
                  <a:pt x="50" y="90"/>
                </a:cubicBezTo>
                <a:cubicBezTo>
                  <a:pt x="45" y="79"/>
                  <a:pt x="36" y="68"/>
                  <a:pt x="29" y="59"/>
                </a:cubicBezTo>
                <a:cubicBezTo>
                  <a:pt x="22" y="50"/>
                  <a:pt x="36" y="43"/>
                  <a:pt x="47" y="43"/>
                </a:cubicBezTo>
                <a:cubicBezTo>
                  <a:pt x="68" y="42"/>
                  <a:pt x="87" y="53"/>
                  <a:pt x="100" y="73"/>
                </a:cubicBezTo>
                <a:cubicBezTo>
                  <a:pt x="97" y="59"/>
                  <a:pt x="100" y="44"/>
                  <a:pt x="107" y="31"/>
                </a:cubicBezTo>
                <a:cubicBezTo>
                  <a:pt x="119" y="12"/>
                  <a:pt x="139" y="0"/>
                  <a:pt x="162" y="0"/>
                </a:cubicBezTo>
                <a:cubicBezTo>
                  <a:pt x="173" y="0"/>
                  <a:pt x="184" y="3"/>
                  <a:pt x="193" y="8"/>
                </a:cubicBezTo>
                <a:cubicBezTo>
                  <a:pt x="220" y="24"/>
                  <a:pt x="231" y="57"/>
                  <a:pt x="220" y="86"/>
                </a:cubicBezTo>
                <a:cubicBezTo>
                  <a:pt x="234" y="99"/>
                  <a:pt x="244" y="117"/>
                  <a:pt x="248" y="137"/>
                </a:cubicBezTo>
                <a:cubicBezTo>
                  <a:pt x="254" y="163"/>
                  <a:pt x="247" y="190"/>
                  <a:pt x="232" y="212"/>
                </a:cubicBezTo>
                <a:close/>
                <a:moveTo>
                  <a:pt x="113" y="73"/>
                </a:moveTo>
                <a:cubicBezTo>
                  <a:pt x="114" y="73"/>
                  <a:pt x="115" y="72"/>
                  <a:pt x="117" y="72"/>
                </a:cubicBezTo>
                <a:cubicBezTo>
                  <a:pt x="128" y="70"/>
                  <a:pt x="139" y="69"/>
                  <a:pt x="150" y="71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54" y="49"/>
                  <a:pt x="154" y="49"/>
                  <a:pt x="154" y="49"/>
                </a:cubicBezTo>
                <a:cubicBezTo>
                  <a:pt x="151" y="34"/>
                  <a:pt x="151" y="34"/>
                  <a:pt x="151" y="34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80" y="77"/>
                  <a:pt x="192" y="83"/>
                  <a:pt x="202" y="92"/>
                </a:cubicBezTo>
                <a:cubicBezTo>
                  <a:pt x="203" y="90"/>
                  <a:pt x="203" y="89"/>
                  <a:pt x="204" y="88"/>
                </a:cubicBezTo>
                <a:cubicBezTo>
                  <a:pt x="218" y="64"/>
                  <a:pt x="210" y="34"/>
                  <a:pt x="187" y="20"/>
                </a:cubicBezTo>
                <a:cubicBezTo>
                  <a:pt x="179" y="15"/>
                  <a:pt x="170" y="13"/>
                  <a:pt x="162" y="13"/>
                </a:cubicBezTo>
                <a:cubicBezTo>
                  <a:pt x="144" y="13"/>
                  <a:pt x="128" y="22"/>
                  <a:pt x="119" y="37"/>
                </a:cubicBezTo>
                <a:cubicBezTo>
                  <a:pt x="112" y="49"/>
                  <a:pt x="110" y="61"/>
                  <a:pt x="113" y="7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3"/>
          <p:cNvSpPr>
            <a:spLocks noEditPoints="1"/>
          </p:cNvSpPr>
          <p:nvPr/>
        </p:nvSpPr>
        <p:spPr bwMode="auto">
          <a:xfrm>
            <a:off x="866169" y="1001808"/>
            <a:ext cx="816959" cy="924060"/>
          </a:xfrm>
          <a:custGeom>
            <a:avLst/>
            <a:gdLst>
              <a:gd name="T0" fmla="*/ 127 w 275"/>
              <a:gd name="T1" fmla="*/ 53 h 311"/>
              <a:gd name="T2" fmla="*/ 132 w 275"/>
              <a:gd name="T3" fmla="*/ 37 h 311"/>
              <a:gd name="T4" fmla="*/ 138 w 275"/>
              <a:gd name="T5" fmla="*/ 0 h 311"/>
              <a:gd name="T6" fmla="*/ 143 w 275"/>
              <a:gd name="T7" fmla="*/ 37 h 311"/>
              <a:gd name="T8" fmla="*/ 148 w 275"/>
              <a:gd name="T9" fmla="*/ 53 h 311"/>
              <a:gd name="T10" fmla="*/ 3 w 275"/>
              <a:gd name="T11" fmla="*/ 77 h 311"/>
              <a:gd name="T12" fmla="*/ 38 w 275"/>
              <a:gd name="T13" fmla="*/ 91 h 311"/>
              <a:gd name="T14" fmla="*/ 55 w 275"/>
              <a:gd name="T15" fmla="*/ 95 h 311"/>
              <a:gd name="T16" fmla="*/ 44 w 275"/>
              <a:gd name="T17" fmla="*/ 113 h 311"/>
              <a:gd name="T18" fmla="*/ 32 w 275"/>
              <a:gd name="T19" fmla="*/ 101 h 311"/>
              <a:gd name="T20" fmla="*/ 3 w 275"/>
              <a:gd name="T21" fmla="*/ 77 h 311"/>
              <a:gd name="T22" fmla="*/ 221 w 275"/>
              <a:gd name="T23" fmla="*/ 95 h 311"/>
              <a:gd name="T24" fmla="*/ 237 w 275"/>
              <a:gd name="T25" fmla="*/ 91 h 311"/>
              <a:gd name="T26" fmla="*/ 272 w 275"/>
              <a:gd name="T27" fmla="*/ 78 h 311"/>
              <a:gd name="T28" fmla="*/ 243 w 275"/>
              <a:gd name="T29" fmla="*/ 101 h 311"/>
              <a:gd name="T30" fmla="*/ 231 w 275"/>
              <a:gd name="T31" fmla="*/ 113 h 311"/>
              <a:gd name="T32" fmla="*/ 55 w 275"/>
              <a:gd name="T33" fmla="*/ 215 h 311"/>
              <a:gd name="T34" fmla="*/ 38 w 275"/>
              <a:gd name="T35" fmla="*/ 219 h 311"/>
              <a:gd name="T36" fmla="*/ 3 w 275"/>
              <a:gd name="T37" fmla="*/ 233 h 311"/>
              <a:gd name="T38" fmla="*/ 32 w 275"/>
              <a:gd name="T39" fmla="*/ 209 h 311"/>
              <a:gd name="T40" fmla="*/ 44 w 275"/>
              <a:gd name="T41" fmla="*/ 197 h 311"/>
              <a:gd name="T42" fmla="*/ 186 w 275"/>
              <a:gd name="T43" fmla="*/ 139 h 311"/>
              <a:gd name="T44" fmla="*/ 161 w 275"/>
              <a:gd name="T45" fmla="*/ 130 h 311"/>
              <a:gd name="T46" fmla="*/ 148 w 275"/>
              <a:gd name="T47" fmla="*/ 122 h 311"/>
              <a:gd name="T48" fmla="*/ 138 w 275"/>
              <a:gd name="T49" fmla="*/ 104 h 311"/>
              <a:gd name="T50" fmla="*/ 127 w 275"/>
              <a:gd name="T51" fmla="*/ 122 h 311"/>
              <a:gd name="T52" fmla="*/ 99 w 275"/>
              <a:gd name="T53" fmla="*/ 121 h 311"/>
              <a:gd name="T54" fmla="*/ 89 w 275"/>
              <a:gd name="T55" fmla="*/ 139 h 311"/>
              <a:gd name="T56" fmla="*/ 104 w 275"/>
              <a:gd name="T57" fmla="*/ 163 h 311"/>
              <a:gd name="T58" fmla="*/ 99 w 275"/>
              <a:gd name="T59" fmla="*/ 189 h 311"/>
              <a:gd name="T60" fmla="*/ 119 w 275"/>
              <a:gd name="T61" fmla="*/ 185 h 311"/>
              <a:gd name="T62" fmla="*/ 127 w 275"/>
              <a:gd name="T63" fmla="*/ 206 h 311"/>
              <a:gd name="T64" fmla="*/ 148 w 275"/>
              <a:gd name="T65" fmla="*/ 205 h 311"/>
              <a:gd name="T66" fmla="*/ 161 w 275"/>
              <a:gd name="T67" fmla="*/ 181 h 311"/>
              <a:gd name="T68" fmla="*/ 181 w 275"/>
              <a:gd name="T69" fmla="*/ 183 h 311"/>
              <a:gd name="T70" fmla="*/ 172 w 275"/>
              <a:gd name="T71" fmla="*/ 163 h 311"/>
              <a:gd name="T72" fmla="*/ 156 w 275"/>
              <a:gd name="T73" fmla="*/ 167 h 311"/>
              <a:gd name="T74" fmla="*/ 126 w 275"/>
              <a:gd name="T75" fmla="*/ 174 h 311"/>
              <a:gd name="T76" fmla="*/ 119 w 275"/>
              <a:gd name="T77" fmla="*/ 144 h 311"/>
              <a:gd name="T78" fmla="*/ 149 w 275"/>
              <a:gd name="T79" fmla="*/ 137 h 311"/>
              <a:gd name="T80" fmla="*/ 156 w 275"/>
              <a:gd name="T81" fmla="*/ 167 h 311"/>
              <a:gd name="T82" fmla="*/ 148 w 275"/>
              <a:gd name="T83" fmla="*/ 257 h 311"/>
              <a:gd name="T84" fmla="*/ 143 w 275"/>
              <a:gd name="T85" fmla="*/ 274 h 311"/>
              <a:gd name="T86" fmla="*/ 137 w 275"/>
              <a:gd name="T87" fmla="*/ 311 h 311"/>
              <a:gd name="T88" fmla="*/ 132 w 275"/>
              <a:gd name="T89" fmla="*/ 274 h 311"/>
              <a:gd name="T90" fmla="*/ 127 w 275"/>
              <a:gd name="T91" fmla="*/ 257 h 311"/>
              <a:gd name="T92" fmla="*/ 272 w 275"/>
              <a:gd name="T93" fmla="*/ 233 h 311"/>
              <a:gd name="T94" fmla="*/ 237 w 275"/>
              <a:gd name="T95" fmla="*/ 219 h 311"/>
              <a:gd name="T96" fmla="*/ 221 w 275"/>
              <a:gd name="T97" fmla="*/ 215 h 311"/>
              <a:gd name="T98" fmla="*/ 231 w 275"/>
              <a:gd name="T99" fmla="*/ 197 h 311"/>
              <a:gd name="T100" fmla="*/ 243 w 275"/>
              <a:gd name="T101" fmla="*/ 209 h 311"/>
              <a:gd name="T102" fmla="*/ 272 w 275"/>
              <a:gd name="T103" fmla="*/ 233 h 311"/>
              <a:gd name="T104" fmla="*/ 61 w 275"/>
              <a:gd name="T105" fmla="*/ 107 h 311"/>
              <a:gd name="T106" fmla="*/ 215 w 275"/>
              <a:gd name="T107" fmla="*/ 204 h 311"/>
              <a:gd name="T108" fmla="*/ 191 w 275"/>
              <a:gd name="T109" fmla="*/ 189 h 311"/>
              <a:gd name="T110" fmla="*/ 104 w 275"/>
              <a:gd name="T111" fmla="*/ 208 h 311"/>
              <a:gd name="T112" fmla="*/ 85 w 275"/>
              <a:gd name="T113" fmla="*/ 122 h 311"/>
              <a:gd name="T114" fmla="*/ 171 w 275"/>
              <a:gd name="T115" fmla="*/ 102 h 311"/>
              <a:gd name="T116" fmla="*/ 146 w 275"/>
              <a:gd name="T117" fmla="*/ 161 h 311"/>
              <a:gd name="T118" fmla="*/ 129 w 275"/>
              <a:gd name="T119" fmla="*/ 150 h 311"/>
              <a:gd name="T120" fmla="*/ 146 w 275"/>
              <a:gd name="T121" fmla="*/ 16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5" h="311">
                <a:moveTo>
                  <a:pt x="138" y="53"/>
                </a:moveTo>
                <a:cubicBezTo>
                  <a:pt x="134" y="53"/>
                  <a:pt x="131" y="53"/>
                  <a:pt x="127" y="5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2"/>
                  <a:pt x="129" y="39"/>
                  <a:pt x="132" y="37"/>
                </a:cubicBezTo>
                <a:cubicBezTo>
                  <a:pt x="130" y="24"/>
                  <a:pt x="128" y="14"/>
                  <a:pt x="128" y="9"/>
                </a:cubicBezTo>
                <a:cubicBezTo>
                  <a:pt x="128" y="4"/>
                  <a:pt x="132" y="0"/>
                  <a:pt x="138" y="0"/>
                </a:cubicBezTo>
                <a:cubicBezTo>
                  <a:pt x="143" y="0"/>
                  <a:pt x="147" y="4"/>
                  <a:pt x="147" y="9"/>
                </a:cubicBezTo>
                <a:cubicBezTo>
                  <a:pt x="147" y="14"/>
                  <a:pt x="145" y="23"/>
                  <a:pt x="143" y="37"/>
                </a:cubicBezTo>
                <a:cubicBezTo>
                  <a:pt x="146" y="39"/>
                  <a:pt x="148" y="42"/>
                  <a:pt x="148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5" y="53"/>
                  <a:pt x="141" y="53"/>
                  <a:pt x="138" y="53"/>
                </a:cubicBezTo>
                <a:close/>
                <a:moveTo>
                  <a:pt x="3" y="77"/>
                </a:moveTo>
                <a:cubicBezTo>
                  <a:pt x="6" y="73"/>
                  <a:pt x="11" y="71"/>
                  <a:pt x="16" y="74"/>
                </a:cubicBezTo>
                <a:cubicBezTo>
                  <a:pt x="20" y="76"/>
                  <a:pt x="27" y="82"/>
                  <a:pt x="38" y="91"/>
                </a:cubicBezTo>
                <a:cubicBezTo>
                  <a:pt x="41" y="90"/>
                  <a:pt x="45" y="90"/>
                  <a:pt x="48" y="91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7"/>
                  <a:pt x="52" y="99"/>
                  <a:pt x="51" y="101"/>
                </a:cubicBezTo>
                <a:cubicBezTo>
                  <a:pt x="48" y="105"/>
                  <a:pt x="46" y="109"/>
                  <a:pt x="44" y="113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4" y="108"/>
                  <a:pt x="32" y="105"/>
                  <a:pt x="32" y="101"/>
                </a:cubicBezTo>
                <a:cubicBezTo>
                  <a:pt x="20" y="96"/>
                  <a:pt x="10" y="93"/>
                  <a:pt x="6" y="90"/>
                </a:cubicBezTo>
                <a:cubicBezTo>
                  <a:pt x="2" y="88"/>
                  <a:pt x="0" y="82"/>
                  <a:pt x="3" y="77"/>
                </a:cubicBezTo>
                <a:close/>
                <a:moveTo>
                  <a:pt x="231" y="113"/>
                </a:moveTo>
                <a:cubicBezTo>
                  <a:pt x="228" y="107"/>
                  <a:pt x="225" y="101"/>
                  <a:pt x="221" y="95"/>
                </a:cubicBezTo>
                <a:cubicBezTo>
                  <a:pt x="227" y="91"/>
                  <a:pt x="227" y="91"/>
                  <a:pt x="227" y="91"/>
                </a:cubicBezTo>
                <a:cubicBezTo>
                  <a:pt x="230" y="90"/>
                  <a:pt x="234" y="90"/>
                  <a:pt x="237" y="91"/>
                </a:cubicBezTo>
                <a:cubicBezTo>
                  <a:pt x="248" y="83"/>
                  <a:pt x="256" y="76"/>
                  <a:pt x="259" y="74"/>
                </a:cubicBezTo>
                <a:cubicBezTo>
                  <a:pt x="264" y="72"/>
                  <a:pt x="270" y="73"/>
                  <a:pt x="272" y="78"/>
                </a:cubicBezTo>
                <a:cubicBezTo>
                  <a:pt x="275" y="82"/>
                  <a:pt x="273" y="88"/>
                  <a:pt x="269" y="91"/>
                </a:cubicBezTo>
                <a:cubicBezTo>
                  <a:pt x="265" y="93"/>
                  <a:pt x="256" y="96"/>
                  <a:pt x="243" y="101"/>
                </a:cubicBezTo>
                <a:cubicBezTo>
                  <a:pt x="243" y="105"/>
                  <a:pt x="241" y="108"/>
                  <a:pt x="238" y="110"/>
                </a:cubicBezTo>
                <a:lnTo>
                  <a:pt x="231" y="113"/>
                </a:lnTo>
                <a:close/>
                <a:moveTo>
                  <a:pt x="44" y="197"/>
                </a:moveTo>
                <a:cubicBezTo>
                  <a:pt x="47" y="204"/>
                  <a:pt x="51" y="210"/>
                  <a:pt x="55" y="215"/>
                </a:cubicBezTo>
                <a:cubicBezTo>
                  <a:pt x="48" y="219"/>
                  <a:pt x="48" y="219"/>
                  <a:pt x="48" y="219"/>
                </a:cubicBezTo>
                <a:cubicBezTo>
                  <a:pt x="45" y="221"/>
                  <a:pt x="41" y="221"/>
                  <a:pt x="38" y="219"/>
                </a:cubicBezTo>
                <a:cubicBezTo>
                  <a:pt x="27" y="228"/>
                  <a:pt x="20" y="234"/>
                  <a:pt x="16" y="236"/>
                </a:cubicBezTo>
                <a:cubicBezTo>
                  <a:pt x="11" y="239"/>
                  <a:pt x="5" y="237"/>
                  <a:pt x="3" y="233"/>
                </a:cubicBezTo>
                <a:cubicBezTo>
                  <a:pt x="0" y="228"/>
                  <a:pt x="2" y="223"/>
                  <a:pt x="6" y="220"/>
                </a:cubicBezTo>
                <a:cubicBezTo>
                  <a:pt x="10" y="218"/>
                  <a:pt x="19" y="215"/>
                  <a:pt x="32" y="209"/>
                </a:cubicBezTo>
                <a:cubicBezTo>
                  <a:pt x="32" y="206"/>
                  <a:pt x="34" y="203"/>
                  <a:pt x="37" y="201"/>
                </a:cubicBezTo>
                <a:lnTo>
                  <a:pt x="44" y="197"/>
                </a:lnTo>
                <a:close/>
                <a:moveTo>
                  <a:pt x="172" y="148"/>
                </a:moveTo>
                <a:cubicBezTo>
                  <a:pt x="186" y="139"/>
                  <a:pt x="186" y="139"/>
                  <a:pt x="186" y="139"/>
                </a:cubicBezTo>
                <a:cubicBezTo>
                  <a:pt x="184" y="132"/>
                  <a:pt x="181" y="126"/>
                  <a:pt x="176" y="121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0" y="128"/>
                  <a:pt x="158" y="127"/>
                  <a:pt x="156" y="126"/>
                </a:cubicBezTo>
                <a:cubicBezTo>
                  <a:pt x="154" y="124"/>
                  <a:pt x="151" y="123"/>
                  <a:pt x="148" y="122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5" y="104"/>
                  <a:pt x="141" y="104"/>
                  <a:pt x="138" y="104"/>
                </a:cubicBezTo>
                <a:cubicBezTo>
                  <a:pt x="134" y="104"/>
                  <a:pt x="131" y="104"/>
                  <a:pt x="127" y="105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2" y="124"/>
                  <a:pt x="118" y="126"/>
                  <a:pt x="114" y="130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3"/>
                  <a:pt x="96" y="125"/>
                  <a:pt x="94" y="128"/>
                </a:cubicBezTo>
                <a:cubicBezTo>
                  <a:pt x="92" y="132"/>
                  <a:pt x="90" y="135"/>
                  <a:pt x="89" y="139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3" y="153"/>
                  <a:pt x="103" y="158"/>
                  <a:pt x="104" y="163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8"/>
                  <a:pt x="95" y="184"/>
                  <a:pt x="99" y="189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6" y="182"/>
                  <a:pt x="117" y="184"/>
                  <a:pt x="119" y="185"/>
                </a:cubicBezTo>
                <a:cubicBezTo>
                  <a:pt x="122" y="186"/>
                  <a:pt x="124" y="188"/>
                  <a:pt x="127" y="188"/>
                </a:cubicBezTo>
                <a:cubicBezTo>
                  <a:pt x="127" y="206"/>
                  <a:pt x="127" y="206"/>
                  <a:pt x="127" y="206"/>
                </a:cubicBezTo>
                <a:cubicBezTo>
                  <a:pt x="130" y="206"/>
                  <a:pt x="134" y="207"/>
                  <a:pt x="138" y="207"/>
                </a:cubicBezTo>
                <a:cubicBezTo>
                  <a:pt x="141" y="207"/>
                  <a:pt x="145" y="206"/>
                  <a:pt x="148" y="205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53" y="187"/>
                  <a:pt x="157" y="184"/>
                  <a:pt x="161" y="181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8" y="187"/>
                  <a:pt x="180" y="185"/>
                  <a:pt x="181" y="183"/>
                </a:cubicBezTo>
                <a:cubicBezTo>
                  <a:pt x="183" y="179"/>
                  <a:pt x="185" y="175"/>
                  <a:pt x="186" y="171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8"/>
                  <a:pt x="173" y="153"/>
                  <a:pt x="172" y="148"/>
                </a:cubicBezTo>
                <a:close/>
                <a:moveTo>
                  <a:pt x="156" y="167"/>
                </a:moveTo>
                <a:cubicBezTo>
                  <a:pt x="152" y="173"/>
                  <a:pt x="145" y="177"/>
                  <a:pt x="138" y="177"/>
                </a:cubicBezTo>
                <a:cubicBezTo>
                  <a:pt x="133" y="177"/>
                  <a:pt x="129" y="176"/>
                  <a:pt x="126" y="174"/>
                </a:cubicBezTo>
                <a:cubicBezTo>
                  <a:pt x="121" y="171"/>
                  <a:pt x="118" y="166"/>
                  <a:pt x="116" y="160"/>
                </a:cubicBezTo>
                <a:cubicBezTo>
                  <a:pt x="115" y="154"/>
                  <a:pt x="116" y="149"/>
                  <a:pt x="119" y="144"/>
                </a:cubicBezTo>
                <a:cubicBezTo>
                  <a:pt x="123" y="137"/>
                  <a:pt x="130" y="134"/>
                  <a:pt x="138" y="134"/>
                </a:cubicBezTo>
                <a:cubicBezTo>
                  <a:pt x="142" y="134"/>
                  <a:pt x="146" y="135"/>
                  <a:pt x="149" y="137"/>
                </a:cubicBezTo>
                <a:cubicBezTo>
                  <a:pt x="154" y="140"/>
                  <a:pt x="157" y="145"/>
                  <a:pt x="159" y="150"/>
                </a:cubicBezTo>
                <a:cubicBezTo>
                  <a:pt x="160" y="156"/>
                  <a:pt x="159" y="162"/>
                  <a:pt x="156" y="167"/>
                </a:cubicBezTo>
                <a:close/>
                <a:moveTo>
                  <a:pt x="138" y="258"/>
                </a:moveTo>
                <a:cubicBezTo>
                  <a:pt x="141" y="258"/>
                  <a:pt x="145" y="257"/>
                  <a:pt x="148" y="257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8"/>
                  <a:pt x="146" y="272"/>
                  <a:pt x="143" y="274"/>
                </a:cubicBezTo>
                <a:cubicBezTo>
                  <a:pt x="145" y="287"/>
                  <a:pt x="147" y="297"/>
                  <a:pt x="147" y="301"/>
                </a:cubicBezTo>
                <a:cubicBezTo>
                  <a:pt x="147" y="307"/>
                  <a:pt x="143" y="311"/>
                  <a:pt x="137" y="311"/>
                </a:cubicBezTo>
                <a:cubicBezTo>
                  <a:pt x="132" y="311"/>
                  <a:pt x="128" y="307"/>
                  <a:pt x="128" y="301"/>
                </a:cubicBezTo>
                <a:cubicBezTo>
                  <a:pt x="128" y="297"/>
                  <a:pt x="130" y="287"/>
                  <a:pt x="132" y="274"/>
                </a:cubicBezTo>
                <a:cubicBezTo>
                  <a:pt x="129" y="272"/>
                  <a:pt x="127" y="268"/>
                  <a:pt x="127" y="265"/>
                </a:cubicBezTo>
                <a:cubicBezTo>
                  <a:pt x="127" y="257"/>
                  <a:pt x="127" y="257"/>
                  <a:pt x="127" y="257"/>
                </a:cubicBezTo>
                <a:cubicBezTo>
                  <a:pt x="131" y="257"/>
                  <a:pt x="134" y="258"/>
                  <a:pt x="138" y="258"/>
                </a:cubicBezTo>
                <a:close/>
                <a:moveTo>
                  <a:pt x="272" y="233"/>
                </a:moveTo>
                <a:cubicBezTo>
                  <a:pt x="270" y="238"/>
                  <a:pt x="264" y="239"/>
                  <a:pt x="259" y="237"/>
                </a:cubicBezTo>
                <a:cubicBezTo>
                  <a:pt x="255" y="235"/>
                  <a:pt x="248" y="228"/>
                  <a:pt x="237" y="219"/>
                </a:cubicBezTo>
                <a:cubicBezTo>
                  <a:pt x="234" y="221"/>
                  <a:pt x="230" y="221"/>
                  <a:pt x="227" y="219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2" y="214"/>
                  <a:pt x="223" y="212"/>
                  <a:pt x="224" y="210"/>
                </a:cubicBezTo>
                <a:cubicBezTo>
                  <a:pt x="227" y="206"/>
                  <a:pt x="229" y="202"/>
                  <a:pt x="231" y="197"/>
                </a:cubicBezTo>
                <a:cubicBezTo>
                  <a:pt x="238" y="201"/>
                  <a:pt x="238" y="201"/>
                  <a:pt x="238" y="201"/>
                </a:cubicBezTo>
                <a:cubicBezTo>
                  <a:pt x="241" y="203"/>
                  <a:pt x="243" y="206"/>
                  <a:pt x="243" y="209"/>
                </a:cubicBezTo>
                <a:cubicBezTo>
                  <a:pt x="255" y="215"/>
                  <a:pt x="265" y="218"/>
                  <a:pt x="269" y="220"/>
                </a:cubicBezTo>
                <a:cubicBezTo>
                  <a:pt x="273" y="223"/>
                  <a:pt x="275" y="229"/>
                  <a:pt x="272" y="233"/>
                </a:cubicBezTo>
                <a:close/>
                <a:moveTo>
                  <a:pt x="186" y="78"/>
                </a:moveTo>
                <a:cubicBezTo>
                  <a:pt x="144" y="51"/>
                  <a:pt x="87" y="64"/>
                  <a:pt x="61" y="107"/>
                </a:cubicBezTo>
                <a:cubicBezTo>
                  <a:pt x="34" y="149"/>
                  <a:pt x="47" y="205"/>
                  <a:pt x="89" y="232"/>
                </a:cubicBezTo>
                <a:cubicBezTo>
                  <a:pt x="132" y="259"/>
                  <a:pt x="188" y="246"/>
                  <a:pt x="215" y="204"/>
                </a:cubicBezTo>
                <a:cubicBezTo>
                  <a:pt x="241" y="161"/>
                  <a:pt x="229" y="105"/>
                  <a:pt x="186" y="78"/>
                </a:cubicBezTo>
                <a:close/>
                <a:moveTo>
                  <a:pt x="191" y="189"/>
                </a:moveTo>
                <a:cubicBezTo>
                  <a:pt x="179" y="207"/>
                  <a:pt x="159" y="218"/>
                  <a:pt x="138" y="218"/>
                </a:cubicBezTo>
                <a:cubicBezTo>
                  <a:pt x="126" y="218"/>
                  <a:pt x="114" y="215"/>
                  <a:pt x="104" y="208"/>
                </a:cubicBezTo>
                <a:cubicBezTo>
                  <a:pt x="90" y="199"/>
                  <a:pt x="80" y="185"/>
                  <a:pt x="76" y="169"/>
                </a:cubicBezTo>
                <a:cubicBezTo>
                  <a:pt x="73" y="153"/>
                  <a:pt x="76" y="136"/>
                  <a:pt x="85" y="122"/>
                </a:cubicBezTo>
                <a:cubicBezTo>
                  <a:pt x="96" y="104"/>
                  <a:pt x="116" y="93"/>
                  <a:pt x="138" y="93"/>
                </a:cubicBezTo>
                <a:cubicBezTo>
                  <a:pt x="150" y="93"/>
                  <a:pt x="161" y="96"/>
                  <a:pt x="171" y="102"/>
                </a:cubicBezTo>
                <a:cubicBezTo>
                  <a:pt x="200" y="121"/>
                  <a:pt x="209" y="159"/>
                  <a:pt x="191" y="189"/>
                </a:cubicBezTo>
                <a:close/>
                <a:moveTo>
                  <a:pt x="146" y="161"/>
                </a:moveTo>
                <a:cubicBezTo>
                  <a:pt x="143" y="166"/>
                  <a:pt x="137" y="167"/>
                  <a:pt x="132" y="164"/>
                </a:cubicBezTo>
                <a:cubicBezTo>
                  <a:pt x="127" y="161"/>
                  <a:pt x="126" y="155"/>
                  <a:pt x="129" y="150"/>
                </a:cubicBezTo>
                <a:cubicBezTo>
                  <a:pt x="132" y="145"/>
                  <a:pt x="138" y="143"/>
                  <a:pt x="143" y="147"/>
                </a:cubicBezTo>
                <a:cubicBezTo>
                  <a:pt x="148" y="150"/>
                  <a:pt x="149" y="156"/>
                  <a:pt x="146" y="161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17"/>
          <p:cNvSpPr>
            <a:spLocks noEditPoints="1"/>
          </p:cNvSpPr>
          <p:nvPr/>
        </p:nvSpPr>
        <p:spPr bwMode="auto">
          <a:xfrm>
            <a:off x="5784309" y="1092991"/>
            <a:ext cx="775783" cy="826508"/>
          </a:xfrm>
          <a:custGeom>
            <a:avLst/>
            <a:gdLst>
              <a:gd name="T0" fmla="*/ 198 w 217"/>
              <a:gd name="T1" fmla="*/ 4 h 232"/>
              <a:gd name="T2" fmla="*/ 1 w 217"/>
              <a:gd name="T3" fmla="*/ 58 h 232"/>
              <a:gd name="T4" fmla="*/ 147 w 217"/>
              <a:gd name="T5" fmla="*/ 151 h 232"/>
              <a:gd name="T6" fmla="*/ 152 w 217"/>
              <a:gd name="T7" fmla="*/ 175 h 232"/>
              <a:gd name="T8" fmla="*/ 3 w 217"/>
              <a:gd name="T9" fmla="*/ 188 h 232"/>
              <a:gd name="T10" fmla="*/ 15 w 217"/>
              <a:gd name="T11" fmla="*/ 198 h 232"/>
              <a:gd name="T12" fmla="*/ 37 w 217"/>
              <a:gd name="T13" fmla="*/ 194 h 232"/>
              <a:gd name="T14" fmla="*/ 62 w 217"/>
              <a:gd name="T15" fmla="*/ 213 h 232"/>
              <a:gd name="T16" fmla="*/ 130 w 217"/>
              <a:gd name="T17" fmla="*/ 191 h 232"/>
              <a:gd name="T18" fmla="*/ 135 w 217"/>
              <a:gd name="T19" fmla="*/ 232 h 232"/>
              <a:gd name="T20" fmla="*/ 141 w 217"/>
              <a:gd name="T21" fmla="*/ 191 h 232"/>
              <a:gd name="T22" fmla="*/ 170 w 217"/>
              <a:gd name="T23" fmla="*/ 163 h 232"/>
              <a:gd name="T24" fmla="*/ 203 w 217"/>
              <a:gd name="T25" fmla="*/ 19 h 232"/>
              <a:gd name="T26" fmla="*/ 51 w 217"/>
              <a:gd name="T27" fmla="*/ 213 h 232"/>
              <a:gd name="T28" fmla="*/ 37 w 217"/>
              <a:gd name="T29" fmla="*/ 207 h 232"/>
              <a:gd name="T30" fmla="*/ 48 w 217"/>
              <a:gd name="T31" fmla="*/ 208 h 232"/>
              <a:gd name="T32" fmla="*/ 143 w 217"/>
              <a:gd name="T33" fmla="*/ 213 h 232"/>
              <a:gd name="T34" fmla="*/ 130 w 217"/>
              <a:gd name="T35" fmla="*/ 207 h 232"/>
              <a:gd name="T36" fmla="*/ 141 w 217"/>
              <a:gd name="T37" fmla="*/ 208 h 232"/>
              <a:gd name="T38" fmla="*/ 146 w 217"/>
              <a:gd name="T39" fmla="*/ 135 h 232"/>
              <a:gd name="T40" fmla="*/ 150 w 217"/>
              <a:gd name="T41" fmla="*/ 121 h 232"/>
              <a:gd name="T42" fmla="*/ 93 w 217"/>
              <a:gd name="T43" fmla="*/ 77 h 232"/>
              <a:gd name="T44" fmla="*/ 92 w 217"/>
              <a:gd name="T45" fmla="*/ 91 h 232"/>
              <a:gd name="T46" fmla="*/ 90 w 217"/>
              <a:gd name="T47" fmla="*/ 114 h 232"/>
              <a:gd name="T48" fmla="*/ 94 w 217"/>
              <a:gd name="T49" fmla="*/ 68 h 232"/>
              <a:gd name="T50" fmla="*/ 126 w 217"/>
              <a:gd name="T51" fmla="*/ 65 h 232"/>
              <a:gd name="T52" fmla="*/ 53 w 217"/>
              <a:gd name="T53" fmla="*/ 72 h 232"/>
              <a:gd name="T54" fmla="*/ 85 w 217"/>
              <a:gd name="T55" fmla="*/ 69 h 232"/>
              <a:gd name="T56" fmla="*/ 53 w 217"/>
              <a:gd name="T57" fmla="*/ 93 h 232"/>
              <a:gd name="T58" fmla="*/ 44 w 217"/>
              <a:gd name="T59" fmla="*/ 94 h 232"/>
              <a:gd name="T60" fmla="*/ 44 w 217"/>
              <a:gd name="T61" fmla="*/ 82 h 232"/>
              <a:gd name="T62" fmla="*/ 45 w 217"/>
              <a:gd name="T63" fmla="*/ 115 h 232"/>
              <a:gd name="T64" fmla="*/ 44 w 217"/>
              <a:gd name="T65" fmla="*/ 103 h 232"/>
              <a:gd name="T66" fmla="*/ 81 w 217"/>
              <a:gd name="T67" fmla="*/ 114 h 232"/>
              <a:gd name="T68" fmla="*/ 80 w 217"/>
              <a:gd name="T69" fmla="*/ 123 h 232"/>
              <a:gd name="T70" fmla="*/ 54 w 217"/>
              <a:gd name="T71" fmla="*/ 123 h 232"/>
              <a:gd name="T72" fmla="*/ 116 w 217"/>
              <a:gd name="T73" fmla="*/ 122 h 232"/>
              <a:gd name="T74" fmla="*/ 89 w 217"/>
              <a:gd name="T75" fmla="*/ 122 h 232"/>
              <a:gd name="T76" fmla="*/ 129 w 217"/>
              <a:gd name="T77" fmla="*/ 98 h 232"/>
              <a:gd name="T78" fmla="*/ 159 w 217"/>
              <a:gd name="T79" fmla="*/ 87 h 232"/>
              <a:gd name="T80" fmla="*/ 164 w 217"/>
              <a:gd name="T81" fmla="*/ 71 h 232"/>
              <a:gd name="T82" fmla="*/ 135 w 217"/>
              <a:gd name="T83" fmla="*/ 64 h 232"/>
              <a:gd name="T84" fmla="*/ 167 w 217"/>
              <a:gd name="T85" fmla="*/ 62 h 232"/>
              <a:gd name="T86" fmla="*/ 18 w 217"/>
              <a:gd name="T87" fmla="*/ 75 h 232"/>
              <a:gd name="T88" fmla="*/ 24 w 217"/>
              <a:gd name="T89" fmla="*/ 124 h 232"/>
              <a:gd name="T90" fmla="*/ 25 w 217"/>
              <a:gd name="T91" fmla="*/ 13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7" h="232">
                <a:moveTo>
                  <a:pt x="216" y="6"/>
                </a:moveTo>
                <a:cubicBezTo>
                  <a:pt x="215" y="2"/>
                  <a:pt x="210" y="0"/>
                  <a:pt x="206" y="1"/>
                </a:cubicBezTo>
                <a:cubicBezTo>
                  <a:pt x="198" y="4"/>
                  <a:pt x="198" y="4"/>
                  <a:pt x="198" y="4"/>
                </a:cubicBezTo>
                <a:cubicBezTo>
                  <a:pt x="188" y="8"/>
                  <a:pt x="181" y="14"/>
                  <a:pt x="176" y="29"/>
                </a:cubicBezTo>
                <a:cubicBezTo>
                  <a:pt x="8" y="49"/>
                  <a:pt x="8" y="49"/>
                  <a:pt x="8" y="49"/>
                </a:cubicBezTo>
                <a:cubicBezTo>
                  <a:pt x="4" y="50"/>
                  <a:pt x="1" y="54"/>
                  <a:pt x="1" y="58"/>
                </a:cubicBezTo>
                <a:cubicBezTo>
                  <a:pt x="10" y="144"/>
                  <a:pt x="10" y="144"/>
                  <a:pt x="10" y="144"/>
                </a:cubicBezTo>
                <a:cubicBezTo>
                  <a:pt x="10" y="148"/>
                  <a:pt x="14" y="151"/>
                  <a:pt x="18" y="151"/>
                </a:cubicBezTo>
                <a:cubicBezTo>
                  <a:pt x="147" y="151"/>
                  <a:pt x="147" y="151"/>
                  <a:pt x="147" y="151"/>
                </a:cubicBezTo>
                <a:cubicBezTo>
                  <a:pt x="156" y="169"/>
                  <a:pt x="156" y="169"/>
                  <a:pt x="156" y="169"/>
                </a:cubicBezTo>
                <a:cubicBezTo>
                  <a:pt x="157" y="172"/>
                  <a:pt x="157" y="174"/>
                  <a:pt x="157" y="174"/>
                </a:cubicBezTo>
                <a:cubicBezTo>
                  <a:pt x="156" y="174"/>
                  <a:pt x="155" y="175"/>
                  <a:pt x="152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15" y="175"/>
                  <a:pt x="13" y="176"/>
                  <a:pt x="11" y="178"/>
                </a:cubicBezTo>
                <a:cubicBezTo>
                  <a:pt x="3" y="188"/>
                  <a:pt x="3" y="188"/>
                  <a:pt x="3" y="188"/>
                </a:cubicBezTo>
                <a:cubicBezTo>
                  <a:pt x="0" y="192"/>
                  <a:pt x="1" y="196"/>
                  <a:pt x="4" y="199"/>
                </a:cubicBezTo>
                <a:cubicBezTo>
                  <a:pt x="5" y="200"/>
                  <a:pt x="7" y="201"/>
                  <a:pt x="9" y="201"/>
                </a:cubicBezTo>
                <a:cubicBezTo>
                  <a:pt x="11" y="201"/>
                  <a:pt x="13" y="200"/>
                  <a:pt x="15" y="198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37" y="191"/>
                  <a:pt x="37" y="191"/>
                  <a:pt x="37" y="191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29" y="197"/>
                  <a:pt x="23" y="204"/>
                  <a:pt x="23" y="213"/>
                </a:cubicBezTo>
                <a:cubicBezTo>
                  <a:pt x="23" y="223"/>
                  <a:pt x="32" y="232"/>
                  <a:pt x="42" y="232"/>
                </a:cubicBezTo>
                <a:cubicBezTo>
                  <a:pt x="53" y="232"/>
                  <a:pt x="62" y="223"/>
                  <a:pt x="62" y="213"/>
                </a:cubicBezTo>
                <a:cubicBezTo>
                  <a:pt x="62" y="204"/>
                  <a:pt x="56" y="197"/>
                  <a:pt x="48" y="194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130" y="191"/>
                  <a:pt x="130" y="191"/>
                  <a:pt x="130" y="191"/>
                </a:cubicBezTo>
                <a:cubicBezTo>
                  <a:pt x="130" y="194"/>
                  <a:pt x="130" y="194"/>
                  <a:pt x="130" y="194"/>
                </a:cubicBezTo>
                <a:cubicBezTo>
                  <a:pt x="122" y="197"/>
                  <a:pt x="116" y="204"/>
                  <a:pt x="116" y="213"/>
                </a:cubicBezTo>
                <a:cubicBezTo>
                  <a:pt x="116" y="223"/>
                  <a:pt x="124" y="232"/>
                  <a:pt x="135" y="232"/>
                </a:cubicBezTo>
                <a:cubicBezTo>
                  <a:pt x="146" y="232"/>
                  <a:pt x="155" y="223"/>
                  <a:pt x="155" y="213"/>
                </a:cubicBezTo>
                <a:cubicBezTo>
                  <a:pt x="155" y="204"/>
                  <a:pt x="149" y="197"/>
                  <a:pt x="141" y="194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52" y="191"/>
                  <a:pt x="152" y="191"/>
                  <a:pt x="152" y="191"/>
                </a:cubicBezTo>
                <a:cubicBezTo>
                  <a:pt x="162" y="191"/>
                  <a:pt x="167" y="186"/>
                  <a:pt x="170" y="183"/>
                </a:cubicBezTo>
                <a:cubicBezTo>
                  <a:pt x="172" y="179"/>
                  <a:pt x="174" y="173"/>
                  <a:pt x="170" y="163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4" y="23"/>
                  <a:pt x="198" y="21"/>
                  <a:pt x="203" y="19"/>
                </a:cubicBezTo>
                <a:cubicBezTo>
                  <a:pt x="211" y="16"/>
                  <a:pt x="211" y="16"/>
                  <a:pt x="211" y="16"/>
                </a:cubicBezTo>
                <a:cubicBezTo>
                  <a:pt x="215" y="15"/>
                  <a:pt x="217" y="10"/>
                  <a:pt x="216" y="6"/>
                </a:cubicBezTo>
                <a:close/>
                <a:moveTo>
                  <a:pt x="51" y="213"/>
                </a:moveTo>
                <a:cubicBezTo>
                  <a:pt x="51" y="217"/>
                  <a:pt x="47" y="221"/>
                  <a:pt x="42" y="221"/>
                </a:cubicBezTo>
                <a:cubicBezTo>
                  <a:pt x="38" y="221"/>
                  <a:pt x="34" y="217"/>
                  <a:pt x="34" y="213"/>
                </a:cubicBezTo>
                <a:cubicBezTo>
                  <a:pt x="34" y="210"/>
                  <a:pt x="35" y="208"/>
                  <a:pt x="37" y="207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11"/>
                  <a:pt x="39" y="214"/>
                  <a:pt x="42" y="214"/>
                </a:cubicBezTo>
                <a:cubicBezTo>
                  <a:pt x="46" y="214"/>
                  <a:pt x="48" y="211"/>
                  <a:pt x="48" y="208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50" y="208"/>
                  <a:pt x="51" y="210"/>
                  <a:pt x="51" y="213"/>
                </a:cubicBezTo>
                <a:close/>
                <a:moveTo>
                  <a:pt x="143" y="213"/>
                </a:moveTo>
                <a:cubicBezTo>
                  <a:pt x="143" y="217"/>
                  <a:pt x="140" y="221"/>
                  <a:pt x="135" y="221"/>
                </a:cubicBezTo>
                <a:cubicBezTo>
                  <a:pt x="131" y="221"/>
                  <a:pt x="127" y="217"/>
                  <a:pt x="127" y="213"/>
                </a:cubicBezTo>
                <a:cubicBezTo>
                  <a:pt x="127" y="210"/>
                  <a:pt x="128" y="208"/>
                  <a:pt x="130" y="207"/>
                </a:cubicBezTo>
                <a:cubicBezTo>
                  <a:pt x="130" y="208"/>
                  <a:pt x="130" y="208"/>
                  <a:pt x="130" y="208"/>
                </a:cubicBezTo>
                <a:cubicBezTo>
                  <a:pt x="130" y="211"/>
                  <a:pt x="132" y="214"/>
                  <a:pt x="135" y="214"/>
                </a:cubicBezTo>
                <a:cubicBezTo>
                  <a:pt x="138" y="214"/>
                  <a:pt x="141" y="211"/>
                  <a:pt x="141" y="208"/>
                </a:cubicBezTo>
                <a:cubicBezTo>
                  <a:pt x="141" y="207"/>
                  <a:pt x="141" y="207"/>
                  <a:pt x="141" y="207"/>
                </a:cubicBezTo>
                <a:cubicBezTo>
                  <a:pt x="142" y="208"/>
                  <a:pt x="143" y="210"/>
                  <a:pt x="143" y="213"/>
                </a:cubicBezTo>
                <a:close/>
                <a:moveTo>
                  <a:pt x="146" y="135"/>
                </a:moveTo>
                <a:cubicBezTo>
                  <a:pt x="122" y="135"/>
                  <a:pt x="122" y="135"/>
                  <a:pt x="122" y="13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50" y="121"/>
                  <a:pt x="150" y="121"/>
                  <a:pt x="150" y="121"/>
                </a:cubicBezTo>
                <a:lnTo>
                  <a:pt x="146" y="135"/>
                </a:lnTo>
                <a:close/>
                <a:moveTo>
                  <a:pt x="92" y="91"/>
                </a:moveTo>
                <a:cubicBezTo>
                  <a:pt x="93" y="77"/>
                  <a:pt x="93" y="77"/>
                  <a:pt x="93" y="77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2" y="89"/>
                  <a:pt x="122" y="89"/>
                  <a:pt x="122" y="89"/>
                </a:cubicBezTo>
                <a:lnTo>
                  <a:pt x="92" y="91"/>
                </a:lnTo>
                <a:close/>
                <a:moveTo>
                  <a:pt x="120" y="98"/>
                </a:moveTo>
                <a:cubicBezTo>
                  <a:pt x="117" y="113"/>
                  <a:pt x="117" y="113"/>
                  <a:pt x="117" y="11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00"/>
                  <a:pt x="91" y="100"/>
                  <a:pt x="91" y="100"/>
                </a:cubicBezTo>
                <a:lnTo>
                  <a:pt x="120" y="98"/>
                </a:lnTo>
                <a:close/>
                <a:moveTo>
                  <a:pt x="94" y="68"/>
                </a:moveTo>
                <a:cubicBezTo>
                  <a:pt x="95" y="54"/>
                  <a:pt x="95" y="54"/>
                  <a:pt x="95" y="54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6" y="65"/>
                  <a:pt x="126" y="65"/>
                  <a:pt x="126" y="65"/>
                </a:cubicBezTo>
                <a:lnTo>
                  <a:pt x="94" y="68"/>
                </a:lnTo>
                <a:close/>
                <a:moveTo>
                  <a:pt x="85" y="69"/>
                </a:moveTo>
                <a:cubicBezTo>
                  <a:pt x="53" y="72"/>
                  <a:pt x="53" y="72"/>
                  <a:pt x="53" y="72"/>
                </a:cubicBezTo>
                <a:cubicBezTo>
                  <a:pt x="52" y="60"/>
                  <a:pt x="52" y="60"/>
                  <a:pt x="52" y="60"/>
                </a:cubicBezTo>
                <a:cubicBezTo>
                  <a:pt x="86" y="56"/>
                  <a:pt x="86" y="56"/>
                  <a:pt x="86" y="56"/>
                </a:cubicBezTo>
                <a:lnTo>
                  <a:pt x="85" y="69"/>
                </a:lnTo>
                <a:close/>
                <a:moveTo>
                  <a:pt x="84" y="78"/>
                </a:moveTo>
                <a:cubicBezTo>
                  <a:pt x="83" y="92"/>
                  <a:pt x="83" y="92"/>
                  <a:pt x="83" y="92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1"/>
                  <a:pt x="53" y="81"/>
                  <a:pt x="53" y="81"/>
                </a:cubicBezTo>
                <a:lnTo>
                  <a:pt x="84" y="78"/>
                </a:lnTo>
                <a:close/>
                <a:moveTo>
                  <a:pt x="44" y="94"/>
                </a:moveTo>
                <a:cubicBezTo>
                  <a:pt x="21" y="95"/>
                  <a:pt x="21" y="95"/>
                  <a:pt x="21" y="95"/>
                </a:cubicBezTo>
                <a:cubicBezTo>
                  <a:pt x="19" y="84"/>
                  <a:pt x="19" y="84"/>
                  <a:pt x="19" y="84"/>
                </a:cubicBezTo>
                <a:cubicBezTo>
                  <a:pt x="44" y="82"/>
                  <a:pt x="44" y="82"/>
                  <a:pt x="44" y="82"/>
                </a:cubicBezTo>
                <a:lnTo>
                  <a:pt x="44" y="94"/>
                </a:lnTo>
                <a:close/>
                <a:moveTo>
                  <a:pt x="44" y="103"/>
                </a:moveTo>
                <a:cubicBezTo>
                  <a:pt x="45" y="115"/>
                  <a:pt x="45" y="115"/>
                  <a:pt x="45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1" y="104"/>
                  <a:pt x="21" y="104"/>
                  <a:pt x="21" y="104"/>
                </a:cubicBezTo>
                <a:lnTo>
                  <a:pt x="44" y="103"/>
                </a:lnTo>
                <a:close/>
                <a:moveTo>
                  <a:pt x="53" y="102"/>
                </a:moveTo>
                <a:cubicBezTo>
                  <a:pt x="82" y="100"/>
                  <a:pt x="82" y="100"/>
                  <a:pt x="82" y="100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54" y="114"/>
                  <a:pt x="54" y="114"/>
                  <a:pt x="54" y="114"/>
                </a:cubicBezTo>
                <a:lnTo>
                  <a:pt x="53" y="102"/>
                </a:lnTo>
                <a:close/>
                <a:moveTo>
                  <a:pt x="80" y="123"/>
                </a:moveTo>
                <a:cubicBezTo>
                  <a:pt x="79" y="135"/>
                  <a:pt x="79" y="135"/>
                  <a:pt x="79" y="135"/>
                </a:cubicBezTo>
                <a:cubicBezTo>
                  <a:pt x="54" y="135"/>
                  <a:pt x="54" y="135"/>
                  <a:pt x="54" y="135"/>
                </a:cubicBezTo>
                <a:cubicBezTo>
                  <a:pt x="54" y="123"/>
                  <a:pt x="54" y="123"/>
                  <a:pt x="54" y="123"/>
                </a:cubicBezTo>
                <a:lnTo>
                  <a:pt x="80" y="123"/>
                </a:lnTo>
                <a:close/>
                <a:moveTo>
                  <a:pt x="89" y="122"/>
                </a:moveTo>
                <a:cubicBezTo>
                  <a:pt x="116" y="122"/>
                  <a:pt x="116" y="122"/>
                  <a:pt x="116" y="122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88" y="135"/>
                  <a:pt x="88" y="135"/>
                  <a:pt x="88" y="135"/>
                </a:cubicBezTo>
                <a:lnTo>
                  <a:pt x="89" y="122"/>
                </a:lnTo>
                <a:close/>
                <a:moveTo>
                  <a:pt x="152" y="112"/>
                </a:moveTo>
                <a:cubicBezTo>
                  <a:pt x="126" y="113"/>
                  <a:pt x="126" y="113"/>
                  <a:pt x="126" y="113"/>
                </a:cubicBezTo>
                <a:cubicBezTo>
                  <a:pt x="129" y="98"/>
                  <a:pt x="129" y="98"/>
                  <a:pt x="129" y="98"/>
                </a:cubicBezTo>
                <a:cubicBezTo>
                  <a:pt x="157" y="96"/>
                  <a:pt x="157" y="96"/>
                  <a:pt x="157" y="96"/>
                </a:cubicBezTo>
                <a:lnTo>
                  <a:pt x="152" y="112"/>
                </a:lnTo>
                <a:close/>
                <a:moveTo>
                  <a:pt x="159" y="87"/>
                </a:moveTo>
                <a:cubicBezTo>
                  <a:pt x="131" y="89"/>
                  <a:pt x="131" y="89"/>
                  <a:pt x="131" y="89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64" y="71"/>
                  <a:pt x="164" y="71"/>
                  <a:pt x="164" y="71"/>
                </a:cubicBezTo>
                <a:lnTo>
                  <a:pt x="159" y="87"/>
                </a:lnTo>
                <a:close/>
                <a:moveTo>
                  <a:pt x="167" y="62"/>
                </a:moveTo>
                <a:cubicBezTo>
                  <a:pt x="135" y="64"/>
                  <a:pt x="135" y="64"/>
                  <a:pt x="135" y="64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71" y="45"/>
                  <a:pt x="171" y="45"/>
                  <a:pt x="171" y="45"/>
                </a:cubicBezTo>
                <a:lnTo>
                  <a:pt x="167" y="62"/>
                </a:lnTo>
                <a:close/>
                <a:moveTo>
                  <a:pt x="44" y="61"/>
                </a:moveTo>
                <a:cubicBezTo>
                  <a:pt x="44" y="73"/>
                  <a:pt x="44" y="73"/>
                  <a:pt x="44" y="73"/>
                </a:cubicBezTo>
                <a:cubicBezTo>
                  <a:pt x="18" y="75"/>
                  <a:pt x="18" y="75"/>
                  <a:pt x="18" y="75"/>
                </a:cubicBezTo>
                <a:cubicBezTo>
                  <a:pt x="17" y="64"/>
                  <a:pt x="17" y="64"/>
                  <a:pt x="17" y="64"/>
                </a:cubicBezTo>
                <a:lnTo>
                  <a:pt x="44" y="61"/>
                </a:lnTo>
                <a:close/>
                <a:moveTo>
                  <a:pt x="24" y="124"/>
                </a:moveTo>
                <a:cubicBezTo>
                  <a:pt x="45" y="124"/>
                  <a:pt x="45" y="124"/>
                  <a:pt x="45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25" y="135"/>
                  <a:pt x="25" y="135"/>
                  <a:pt x="25" y="135"/>
                </a:cubicBezTo>
                <a:lnTo>
                  <a:pt x="24" y="124"/>
                </a:ln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5103940" y="1970248"/>
            <a:ext cx="1984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</a:rPr>
              <a:t>I will always be with you.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0352140" y="1380859"/>
            <a:ext cx="1119461" cy="281217"/>
            <a:chOff x="4749800" y="1847850"/>
            <a:chExt cx="2628900" cy="660400"/>
          </a:xfrm>
          <a:solidFill>
            <a:srgbClr val="C12529"/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21" y="1809750"/>
            <a:ext cx="4705350" cy="50482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934464" y="806305"/>
            <a:ext cx="2323072" cy="1477069"/>
            <a:chOff x="4959312" y="1778456"/>
            <a:chExt cx="2323072" cy="1477069"/>
          </a:xfrm>
        </p:grpSpPr>
        <p:sp>
          <p:nvSpPr>
            <p:cNvPr id="10" name="文本框 9"/>
            <p:cNvSpPr txBox="1"/>
            <p:nvPr/>
          </p:nvSpPr>
          <p:spPr>
            <a:xfrm>
              <a:off x="4959312" y="1778456"/>
              <a:ext cx="23230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5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76944" y="2486084"/>
              <a:ext cx="22381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THREE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952096" y="1809750"/>
            <a:ext cx="265970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5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3</a:t>
            </a:r>
            <a:endParaRPr lang="zh-CN" altLang="en-US" sz="15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48632" y="4434306"/>
            <a:ext cx="1174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a typeface="+mj-ea"/>
              </a:rPr>
              <a:t>结束语</a:t>
            </a:r>
            <a:r>
              <a:rPr lang="en-US" altLang="zh-CN" sz="2400" dirty="0" smtClean="0">
                <a:solidFill>
                  <a:schemeClr val="bg1"/>
                </a:solidFill>
                <a:ea typeface="+mj-ea"/>
              </a:rPr>
              <a:t>.</a:t>
            </a:r>
            <a:endParaRPr lang="en-US" altLang="zh-CN" sz="2400" dirty="0" smtClean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 rot="498024">
            <a:off x="7551257" y="3972755"/>
            <a:ext cx="1866646" cy="1739657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484148" y="2223436"/>
            <a:ext cx="318326" cy="529389"/>
            <a:chOff x="1500" y="-1760"/>
            <a:chExt cx="4689" cy="7798"/>
          </a:xfrm>
          <a:solidFill>
            <a:schemeClr val="accent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617323" y="2050182"/>
            <a:ext cx="6957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87634" y="3797419"/>
            <a:ext cx="678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无所畏惧：疯狂摇摆的豆芽菜</a:t>
            </a:r>
            <a:endParaRPr lang="zh-CN" altLang="en-US" sz="40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501" y="6190556"/>
            <a:ext cx="1104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Supporters say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that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the ease of use of presentation software can save a lot of time for people who otherwise would have used other types of visual aid—hand-drawn or mechanically typeset slides, blackboards or whiteboards,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or </a:t>
            </a:r>
            <a:r>
              <a:rPr lang="en-US" altLang="zh-CN" sz="1100" dirty="0">
                <a:solidFill>
                  <a:prstClr val="white">
                    <a:alpha val="53000"/>
                  </a:prstClr>
                </a:solidFill>
              </a:rPr>
              <a:t>overhead projections. Ease of use also encourages </a:t>
            </a:r>
            <a:r>
              <a:rPr lang="en-US" altLang="zh-CN" sz="1100" dirty="0" smtClean="0">
                <a:solidFill>
                  <a:prstClr val="white">
                    <a:alpha val="53000"/>
                  </a:prstClr>
                </a:solidFill>
              </a:rPr>
              <a:t>those</a:t>
            </a:r>
            <a:endParaRPr lang="en-US" altLang="zh-CN" sz="1100" dirty="0">
              <a:solidFill>
                <a:prstClr val="white">
                  <a:alpha val="53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948891" y="1419917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tents</a:t>
            </a:r>
            <a:endParaRPr lang="zh-CN" altLang="en-US" sz="48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3812" y="2131035"/>
            <a:ext cx="2583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Hello. I am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Baymax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86877" y="4145612"/>
            <a:ext cx="410251" cy="2338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97155" y="3563622"/>
            <a:ext cx="745526" cy="5819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69869"/>
            <a:ext cx="356536" cy="2572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27251" y="552075"/>
            <a:ext cx="2337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con</a:t>
            </a:r>
            <a:endParaRPr lang="zh-CN" altLang="en-US" sz="7200" b="1" dirty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64668" y="3496956"/>
            <a:ext cx="334441" cy="222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350592" y="2701253"/>
            <a:ext cx="1953032" cy="195303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5818" y="2906479"/>
            <a:ext cx="1542580" cy="1542580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578100" y="3525519"/>
            <a:ext cx="1520298" cy="212339"/>
            <a:chOff x="2555818" y="3410981"/>
            <a:chExt cx="1542580" cy="266788"/>
          </a:xfrm>
        </p:grpSpPr>
        <p:cxnSp>
          <p:nvCxnSpPr>
            <p:cNvPr id="77" name="直接连接符 76"/>
            <p:cNvCxnSpPr>
              <a:stCxn id="33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/>
          <p:cNvSpPr/>
          <p:nvPr/>
        </p:nvSpPr>
        <p:spPr>
          <a:xfrm>
            <a:off x="312091" y="4248614"/>
            <a:ext cx="1834998" cy="18349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04914" y="4441437"/>
            <a:ext cx="1449352" cy="1449352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25849" y="5023064"/>
            <a:ext cx="1428417" cy="199506"/>
            <a:chOff x="2555818" y="3410981"/>
            <a:chExt cx="1542580" cy="266788"/>
          </a:xfrm>
        </p:grpSpPr>
        <p:cxnSp>
          <p:nvCxnSpPr>
            <p:cNvPr id="98" name="直接连接符 97"/>
            <p:cNvCxnSpPr>
              <a:stCxn id="96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9256458" y="3336970"/>
            <a:ext cx="2580260" cy="258026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27594" y="3608106"/>
            <a:ext cx="2037989" cy="2037989"/>
            <a:chOff x="9527594" y="3608106"/>
            <a:chExt cx="2037989" cy="2037989"/>
          </a:xfrm>
        </p:grpSpPr>
        <p:sp>
          <p:nvSpPr>
            <p:cNvPr id="105" name="椭圆 10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557032" y="4425954"/>
              <a:ext cx="2008551" cy="280533"/>
              <a:chOff x="2555818" y="3410981"/>
              <a:chExt cx="1542580" cy="266788"/>
            </a:xfrm>
          </p:grpSpPr>
          <p:cxnSp>
            <p:nvCxnSpPr>
              <p:cNvPr id="107" name="直接连接符 106"/>
              <p:cNvCxnSpPr>
                <a:stCxn id="10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椭圆 112"/>
          <p:cNvSpPr/>
          <p:nvPr/>
        </p:nvSpPr>
        <p:spPr>
          <a:xfrm>
            <a:off x="8123252" y="2701253"/>
            <a:ext cx="1036605" cy="10366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8207414" y="2810180"/>
            <a:ext cx="818751" cy="818751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207176" y="3138746"/>
            <a:ext cx="843753" cy="112703"/>
            <a:chOff x="2485412" y="3410981"/>
            <a:chExt cx="1612986" cy="266788"/>
          </a:xfrm>
        </p:grpSpPr>
        <p:cxnSp>
          <p:nvCxnSpPr>
            <p:cNvPr id="116" name="直接连接符 115"/>
            <p:cNvCxnSpPr>
              <a:stCxn id="114" idx="2"/>
            </p:cNvCxnSpPr>
            <p:nvPr/>
          </p:nvCxnSpPr>
          <p:spPr>
            <a:xfrm>
              <a:off x="2485412" y="3602611"/>
              <a:ext cx="33766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/>
          <p:cNvSpPr/>
          <p:nvPr/>
        </p:nvSpPr>
        <p:spPr>
          <a:xfrm>
            <a:off x="3112951" y="3127424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37501" y="2885070"/>
            <a:ext cx="40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309152" y="3857709"/>
            <a:ext cx="408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35996" y="4614143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00538" y="5069242"/>
            <a:ext cx="85810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html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zh-CN" sz="12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97970" y="3719256"/>
            <a:ext cx="85810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css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07464" y="3253831"/>
            <a:ext cx="85810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css3</a:t>
            </a:r>
            <a:endParaRPr lang="zh-CN" alt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endParaRPr lang="en-US" altLang="zh-CN" sz="8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768166" y="4565037"/>
            <a:ext cx="156623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动画</a:t>
            </a:r>
            <a:endParaRPr lang="zh-CN" altLang="en-US" sz="12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-78"/>
          <a:stretch>
            <a:fillRect/>
          </a:stretch>
        </p:blipFill>
        <p:spPr>
          <a:xfrm>
            <a:off x="-203200" y="-3567"/>
            <a:ext cx="12784306" cy="68759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151711" y="1284002"/>
            <a:ext cx="3584570" cy="3378467"/>
            <a:chOff x="7899370" y="1068405"/>
            <a:chExt cx="4007314" cy="3776905"/>
          </a:xfrm>
        </p:grpSpPr>
        <p:sp>
          <p:nvSpPr>
            <p:cNvPr id="3" name="椭圆 2"/>
            <p:cNvSpPr/>
            <p:nvPr/>
          </p:nvSpPr>
          <p:spPr>
            <a:xfrm>
              <a:off x="8129779" y="1068405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4702739">
              <a:off x="7896626" y="3283833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279346" y="306702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忠于内心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5797" y="2143699"/>
            <a:ext cx="21323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err="1" smtClean="0">
                <a:solidFill>
                  <a:schemeClr val="accent1"/>
                </a:solidFill>
                <a:latin typeface="+mj-lt"/>
              </a:rPr>
              <a:t>hiro</a:t>
            </a:r>
            <a:endParaRPr lang="en-US" altLang="zh-CN" sz="54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3762832">
            <a:off x="2109214" y="4280899"/>
            <a:ext cx="2158710" cy="2034590"/>
            <a:chOff x="3847070" y="1856574"/>
            <a:chExt cx="4007314" cy="3776905"/>
          </a:xfrm>
        </p:grpSpPr>
        <p:sp>
          <p:nvSpPr>
            <p:cNvPr id="24" name="椭圆 23"/>
            <p:cNvSpPr/>
            <p:nvPr/>
          </p:nvSpPr>
          <p:spPr>
            <a:xfrm>
              <a:off x="4077479" y="1856574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4702739">
              <a:off x="3844326" y="4072002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442608" y="4951433"/>
            <a:ext cx="15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+mj-lt"/>
              </a:rPr>
              <a:t>baymax</a:t>
            </a:r>
            <a:endParaRPr lang="en-US" altLang="zh-CN" sz="20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78436" y="5351872"/>
            <a:ext cx="11550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忠于自己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en-US" altLang="zh-CN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64052" y="5583233"/>
            <a:ext cx="38322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Big Hero 6 is a 2014 film about the story of a young robotics prodigy named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Hamada, who forms a superhero team to combat a masked villain responsible for the death of </a:t>
            </a:r>
            <a:r>
              <a:rPr lang="en-US" altLang="zh-CN" sz="1100" dirty="0" err="1">
                <a:solidFill>
                  <a:schemeClr val="bg1">
                    <a:alpha val="49000"/>
                  </a:schemeClr>
                </a:solidFill>
              </a:rPr>
              <a:t>Hiro's</a:t>
            </a:r>
            <a:r>
              <a:rPr lang="en-US" altLang="zh-CN" sz="1100" dirty="0">
                <a:solidFill>
                  <a:schemeClr val="bg1">
                    <a:alpha val="49000"/>
                  </a:schemeClr>
                </a:solidFill>
              </a:rPr>
              <a:t> older brother.</a:t>
            </a:r>
            <a:endParaRPr lang="zh-CN" altLang="en-US" sz="1100" dirty="0">
              <a:solidFill>
                <a:schemeClr val="bg1">
                  <a:alpha val="49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1896298" y="5634924"/>
            <a:ext cx="0" cy="6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rot="1253247">
            <a:off x="7797287" y="1017806"/>
            <a:ext cx="2166702" cy="2019300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39212" y="4750256"/>
            <a:ext cx="1978427" cy="1447463"/>
            <a:chOff x="5081939" y="4712156"/>
            <a:chExt cx="1978427" cy="1447463"/>
          </a:xfrm>
        </p:grpSpPr>
        <p:sp>
          <p:nvSpPr>
            <p:cNvPr id="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4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81939" y="5143956"/>
              <a:ext cx="19784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ONE</a:t>
              </a:r>
              <a:endParaRPr lang="en-US" altLang="zh-CN" sz="60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033306" y="1461857"/>
            <a:ext cx="184206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存在的压力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以及学习的方法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再则，自我的感想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  <a:solidFill>
            <a:schemeClr val="bg2">
              <a:lumMod val="10000"/>
            </a:schemeClr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  <a:endParaRPr lang="en-US" altLang="zh-CN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9724" y="1502754"/>
            <a:ext cx="60325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每天的学习心情</a:t>
            </a:r>
            <a:endParaRPr lang="zh-CN" altLang="en-US" sz="20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27976" r="69100" b="52619"/>
          <a:stretch>
            <a:fillRect/>
          </a:stretch>
        </p:blipFill>
        <p:spPr>
          <a:xfrm>
            <a:off x="2231199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27976" r="56001" b="52619"/>
          <a:stretch>
            <a:fillRect/>
          </a:stretch>
        </p:blipFill>
        <p:spPr>
          <a:xfrm>
            <a:off x="3853235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27976" r="42995" b="52619"/>
          <a:stretch>
            <a:fillRect/>
          </a:stretch>
        </p:blipFill>
        <p:spPr>
          <a:xfrm>
            <a:off x="5475271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27976" r="29909" b="52619"/>
          <a:stretch>
            <a:fillRect/>
          </a:stretch>
        </p:blipFill>
        <p:spPr>
          <a:xfrm>
            <a:off x="7097307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27976" r="16713" b="52619"/>
          <a:stretch>
            <a:fillRect/>
          </a:stretch>
        </p:blipFill>
        <p:spPr>
          <a:xfrm>
            <a:off x="8719343" y="2255136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51619" r="69100" b="28976"/>
          <a:stretch>
            <a:fillRect/>
          </a:stretch>
        </p:blipFill>
        <p:spPr>
          <a:xfrm>
            <a:off x="2231199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51619" r="56001" b="28976"/>
          <a:stretch>
            <a:fillRect/>
          </a:stretch>
        </p:blipFill>
        <p:spPr>
          <a:xfrm>
            <a:off x="3853235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8" t="51756" r="42995" b="28839"/>
          <a:stretch>
            <a:fillRect/>
          </a:stretch>
        </p:blipFill>
        <p:spPr>
          <a:xfrm>
            <a:off x="5475271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 t="51619" r="29909" b="28976"/>
          <a:stretch>
            <a:fillRect/>
          </a:stretch>
        </p:blipFill>
        <p:spPr>
          <a:xfrm>
            <a:off x="7097307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0" t="51619" r="16713" b="28976"/>
          <a:stretch>
            <a:fillRect/>
          </a:stretch>
        </p:blipFill>
        <p:spPr>
          <a:xfrm>
            <a:off x="8719343" y="4159235"/>
            <a:ext cx="1250157" cy="1257873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730365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53817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57013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77534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99570" y="3513009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30365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3817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57013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77534" y="5462597"/>
            <a:ext cx="295764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99570" y="5462597"/>
            <a:ext cx="416979" cy="34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05741" y="819074"/>
            <a:ext cx="1580519" cy="561240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SCALE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r="29617" b="10660"/>
          <a:stretch>
            <a:fillRect/>
          </a:stretch>
        </p:blipFill>
        <p:spPr>
          <a:xfrm>
            <a:off x="4680633" y="1236270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307070" y="1727209"/>
            <a:ext cx="2182009" cy="1489765"/>
            <a:chOff x="4980149" y="4669854"/>
            <a:chExt cx="2182009" cy="1489765"/>
          </a:xfrm>
        </p:grpSpPr>
        <p:sp>
          <p:nvSpPr>
            <p:cNvPr id="7" name="文本框 6"/>
            <p:cNvSpPr txBox="1"/>
            <p:nvPr/>
          </p:nvSpPr>
          <p:spPr>
            <a:xfrm>
              <a:off x="5028239" y="466985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Part</a:t>
              </a:r>
              <a:endParaRPr lang="en-US" altLang="zh-CN" sz="48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80149" y="5143956"/>
              <a:ext cx="2182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TWO</a:t>
              </a:r>
              <a:endParaRPr lang="en-US" altLang="zh-CN" sz="60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02554" y="2783469"/>
            <a:ext cx="23887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85091" y="1799009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Oh, no.</a:t>
            </a:r>
            <a:endParaRPr lang="en-US" altLang="zh-CN" sz="24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253247">
            <a:off x="8621140" y="1273749"/>
            <a:ext cx="1622567" cy="1512183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4313"/>
          <a:stretch>
            <a:fillRect/>
          </a:stretch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253522" y="144378"/>
            <a:ext cx="463020" cy="770021"/>
            <a:chOff x="1500" y="-1760"/>
            <a:chExt cx="4689" cy="7798"/>
          </a:xfrm>
          <a:solidFill>
            <a:srgbClr val="C12529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795242" y="189900"/>
            <a:ext cx="2563522" cy="1910315"/>
            <a:chOff x="4789393" y="4341637"/>
            <a:chExt cx="2563522" cy="1910315"/>
          </a:xfrm>
        </p:grpSpPr>
        <p:sp>
          <p:nvSpPr>
            <p:cNvPr id="26" name="文本框 25"/>
            <p:cNvSpPr txBox="1"/>
            <p:nvPr/>
          </p:nvSpPr>
          <p:spPr>
            <a:xfrm>
              <a:off x="4863932" y="4341637"/>
              <a:ext cx="24144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BAY</a:t>
              </a:r>
              <a:endParaRPr lang="en-US" altLang="zh-CN" sz="72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89393" y="5143956"/>
              <a:ext cx="256352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Big Hero 6" pitchFamily="2" charset="0"/>
                  <a:ea typeface="+mj-ea"/>
                </a:rPr>
                <a:t>MAX</a:t>
              </a:r>
              <a:endParaRPr lang="en-US" altLang="zh-CN" sz="6600" b="1" dirty="0" smtClean="0">
                <a:solidFill>
                  <a:schemeClr val="bg1"/>
                </a:solidFill>
                <a:latin typeface="Big Hero 6" pitchFamily="2" charset="0"/>
                <a:ea typeface="+mj-ea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8869781" y="2362200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8888128" y="2753542"/>
            <a:ext cx="297981" cy="297982"/>
            <a:chOff x="7549661" y="3081625"/>
            <a:chExt cx="694758" cy="694760"/>
          </a:xfrm>
        </p:grpSpPr>
        <p:sp>
          <p:nvSpPr>
            <p:cNvPr id="33" name="椭圆 32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35" name="直接连接符 34"/>
              <p:cNvCxnSpPr>
                <a:stCxn id="33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/>
          <p:cNvGrpSpPr/>
          <p:nvPr/>
        </p:nvGrpSpPr>
        <p:grpSpPr>
          <a:xfrm>
            <a:off x="8888128" y="3762332"/>
            <a:ext cx="297981" cy="297982"/>
            <a:chOff x="7549661" y="3081625"/>
            <a:chExt cx="694758" cy="694760"/>
          </a:xfrm>
        </p:grpSpPr>
        <p:sp>
          <p:nvSpPr>
            <p:cNvPr id="49" name="椭圆 48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51" name="直接连接符 50"/>
              <p:cNvCxnSpPr>
                <a:stCxn id="4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矩形 82"/>
          <p:cNvSpPr/>
          <p:nvPr/>
        </p:nvSpPr>
        <p:spPr>
          <a:xfrm>
            <a:off x="9250566" y="2665076"/>
            <a:ext cx="197801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本来也就几种组成方式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8888128" y="4672022"/>
            <a:ext cx="297981" cy="297982"/>
            <a:chOff x="7549661" y="3081625"/>
            <a:chExt cx="694758" cy="694760"/>
          </a:xfrm>
        </p:grpSpPr>
        <p:sp>
          <p:nvSpPr>
            <p:cNvPr id="85" name="椭圆 84"/>
            <p:cNvSpPr/>
            <p:nvPr/>
          </p:nvSpPr>
          <p:spPr>
            <a:xfrm>
              <a:off x="7549661" y="3081625"/>
              <a:ext cx="694758" cy="694760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EFF4F4"/>
                </a:gs>
                <a:gs pos="100000">
                  <a:srgbClr val="F6F6F8"/>
                </a:gs>
              </a:gsLst>
              <a:lin ang="135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7559696" y="3360433"/>
              <a:ext cx="673079" cy="95635"/>
              <a:chOff x="2555815" y="3410981"/>
              <a:chExt cx="1542583" cy="266788"/>
            </a:xfrm>
          </p:grpSpPr>
          <p:cxnSp>
            <p:nvCxnSpPr>
              <p:cNvPr id="87" name="直接连接符 86"/>
              <p:cNvCxnSpPr>
                <a:stCxn id="8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矩形 91"/>
          <p:cNvSpPr/>
          <p:nvPr/>
        </p:nvSpPr>
        <p:spPr>
          <a:xfrm>
            <a:off x="9306211" y="3708774"/>
            <a:ext cx="197801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也就样式不是很懂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306211" y="4653372"/>
            <a:ext cx="197801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动画你又知道多少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869781" y="5720705"/>
            <a:ext cx="2358797" cy="4076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C12529"/>
                </a:solidFill>
              </a:rPr>
              <a:t>SIMON PPT</a:t>
            </a:r>
            <a:endParaRPr lang="zh-CN" altLang="en-US" sz="2400" dirty="0">
              <a:solidFill>
                <a:srgbClr val="C1252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3523916" y="1114302"/>
          <a:ext cx="5235073" cy="49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7" name="组合 46"/>
          <p:cNvGrpSpPr/>
          <p:nvPr/>
        </p:nvGrpSpPr>
        <p:grpSpPr>
          <a:xfrm rot="20809945">
            <a:off x="5253408" y="957920"/>
            <a:ext cx="525366" cy="820935"/>
            <a:chOff x="5346542" y="924054"/>
            <a:chExt cx="525366" cy="820935"/>
          </a:xfrm>
        </p:grpSpPr>
        <p:sp>
          <p:nvSpPr>
            <p:cNvPr id="46" name="等腰三角形 45"/>
            <p:cNvSpPr/>
            <p:nvPr/>
          </p:nvSpPr>
          <p:spPr>
            <a:xfrm rot="10800000">
              <a:off x="5440146" y="1089582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41" name="直接连接符 40"/>
                <p:cNvCxnSpPr>
                  <a:stCxn id="39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组合 47"/>
          <p:cNvGrpSpPr/>
          <p:nvPr/>
        </p:nvGrpSpPr>
        <p:grpSpPr>
          <a:xfrm rot="18639878">
            <a:off x="3821588" y="1421743"/>
            <a:ext cx="525366" cy="1063976"/>
            <a:chOff x="5346542" y="924054"/>
            <a:chExt cx="525366" cy="1063976"/>
          </a:xfrm>
        </p:grpSpPr>
        <p:sp>
          <p:nvSpPr>
            <p:cNvPr id="49" name="等腰三角形 4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53" name="直接连接符 52"/>
                <p:cNvCxnSpPr>
                  <a:stCxn id="5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8" name="组合 57"/>
          <p:cNvGrpSpPr/>
          <p:nvPr/>
        </p:nvGrpSpPr>
        <p:grpSpPr>
          <a:xfrm rot="6902936">
            <a:off x="8308921" y="3995609"/>
            <a:ext cx="525366" cy="1063976"/>
            <a:chOff x="5346542" y="924054"/>
            <a:chExt cx="525366" cy="1063976"/>
          </a:xfrm>
        </p:grpSpPr>
        <p:sp>
          <p:nvSpPr>
            <p:cNvPr id="59" name="等腰三角形 5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63" name="直接连接符 62"/>
                <p:cNvCxnSpPr>
                  <a:stCxn id="6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8" name="组合 67"/>
          <p:cNvGrpSpPr/>
          <p:nvPr/>
        </p:nvGrpSpPr>
        <p:grpSpPr>
          <a:xfrm rot="14421351">
            <a:off x="3538070" y="4070527"/>
            <a:ext cx="525366" cy="1063976"/>
            <a:chOff x="5346542" y="924054"/>
            <a:chExt cx="525366" cy="1063976"/>
          </a:xfrm>
        </p:grpSpPr>
        <p:sp>
          <p:nvSpPr>
            <p:cNvPr id="69" name="等腰三角形 68"/>
            <p:cNvSpPr/>
            <p:nvPr/>
          </p:nvSpPr>
          <p:spPr>
            <a:xfrm rot="10800000">
              <a:off x="5439584" y="1332623"/>
              <a:ext cx="338157" cy="6554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346542" y="924054"/>
              <a:ext cx="525366" cy="525366"/>
              <a:chOff x="3271935" y="1661474"/>
              <a:chExt cx="525366" cy="52536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71935" y="1661474"/>
                <a:ext cx="525366" cy="525366"/>
              </a:xfrm>
              <a:prstGeom prst="ellipse">
                <a:avLst/>
              </a:prstGeom>
              <a:gradFill flip="none" rotWithShape="1">
                <a:gsLst>
                  <a:gs pos="0">
                    <a:srgbClr val="BFBFBF"/>
                  </a:gs>
                  <a:gs pos="54000">
                    <a:srgbClr val="FFFFFF"/>
                  </a:gs>
                  <a:gs pos="100000">
                    <a:schemeClr val="bg1">
                      <a:tint val="0"/>
                    </a:schemeClr>
                  </a:gs>
                </a:gsLst>
                <a:lin ang="13500000" scaled="1"/>
                <a:tileRect/>
              </a:gradFill>
              <a:ln w="28575">
                <a:noFill/>
              </a:ln>
              <a:effectLst>
                <a:outerShdw blurRad="88900" dir="5100000" sx="103000" sy="103000" rotWithShape="0">
                  <a:scrgbClr r="0" g="0" b="0">
                    <a:alpha val="15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279523" y="1827002"/>
                <a:ext cx="517777" cy="68774"/>
                <a:chOff x="2555818" y="3410981"/>
                <a:chExt cx="1542580" cy="266788"/>
              </a:xfrm>
            </p:grpSpPr>
            <p:cxnSp>
              <p:nvCxnSpPr>
                <p:cNvPr id="73" name="直接连接符 72"/>
                <p:cNvCxnSpPr>
                  <a:stCxn id="71" idx="2"/>
                </p:cNvCxnSpPr>
                <p:nvPr/>
              </p:nvCxnSpPr>
              <p:spPr>
                <a:xfrm>
                  <a:off x="2555818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V="1">
                  <a:off x="289348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>
                  <a:off x="3760733" y="3677769"/>
                  <a:ext cx="337665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H="1" flipV="1">
                  <a:off x="3602273" y="3410981"/>
                  <a:ext cx="158460" cy="266788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3051943" y="3410981"/>
                  <a:ext cx="550330" cy="0"/>
                </a:xfrm>
                <a:prstGeom prst="line">
                  <a:avLst/>
                </a:prstGeom>
                <a:ln w="952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8" name="文本框 77"/>
          <p:cNvSpPr txBox="1"/>
          <p:nvPr/>
        </p:nvSpPr>
        <p:spPr>
          <a:xfrm>
            <a:off x="4248150" y="5579743"/>
            <a:ext cx="3695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PIE CHARTS18</a:t>
            </a:r>
            <a:r>
              <a:rPr lang="zh-CN" altLang="en-US" sz="2800" b="1" dirty="0" smtClean="0">
                <a:solidFill>
                  <a:schemeClr val="bg1"/>
                </a:solidFill>
                <a:latin typeface="Big Hero 6" pitchFamily="2" charset="0"/>
                <a:ea typeface="+mj-ea"/>
              </a:rPr>
              <a:t>小时</a:t>
            </a:r>
            <a:endParaRPr lang="zh-CN" altLang="en-US" sz="2800" b="1" dirty="0" smtClean="0">
              <a:solidFill>
                <a:schemeClr val="bg1"/>
              </a:solidFill>
              <a:latin typeface="Big Hero 6" pitchFamily="2" charset="0"/>
              <a:ea typeface="+mj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337597" y="4098390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58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76437" y="832219"/>
            <a:ext cx="60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9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113873" y="4434988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23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22693" y="965549"/>
            <a:ext cx="217749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上厕所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85899" y="1016588"/>
            <a:ext cx="0" cy="35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9350078" y="4672960"/>
            <a:ext cx="217749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学习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9330704" y="4309702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924025" y="4979711"/>
            <a:ext cx="205476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</a:rPr>
              <a:t>倒水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007667" y="4616453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2565345" y="1150063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a typeface="+mj-ea"/>
              </a:rPr>
              <a:t>10</a:t>
            </a:r>
            <a:r>
              <a:rPr lang="en-US" altLang="zh-CN" dirty="0" smtClean="0">
                <a:solidFill>
                  <a:schemeClr val="bg1"/>
                </a:solidFill>
                <a:ea typeface="+mj-ea"/>
              </a:rPr>
              <a:t>%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75497" y="1694786"/>
            <a:ext cx="205476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</a:rPr>
              <a:t>上班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3459139" y="1331528"/>
            <a:ext cx="0" cy="77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WPS 演示</Application>
  <PresentationFormat>自定义</PresentationFormat>
  <Paragraphs>152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Big Hero 6</vt:lpstr>
      <vt:lpstr>Nakadai</vt:lpstr>
      <vt:lpstr>Segoe Print</vt:lpstr>
      <vt:lpstr>Calibri</vt:lpstr>
      <vt:lpstr>微软雅黑</vt:lpstr>
      <vt:lpstr>Arial Unicode MS</vt:lpstr>
      <vt:lpstr>微软雅黑 Light</vt:lpstr>
      <vt:lpstr>Microsoft YaHei UI Light</vt:lpstr>
      <vt:lpstr>Segoe UI Light 8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徐天慧</cp:lastModifiedBy>
  <cp:revision>104</cp:revision>
  <dcterms:created xsi:type="dcterms:W3CDTF">2015-03-07T17:55:00Z</dcterms:created>
  <dcterms:modified xsi:type="dcterms:W3CDTF">2018-12-28T16:30:05Z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2052-11.1.0.8327</vt:lpwstr>
  </property>
</Properties>
</file>